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01" r:id="rId3"/>
    <p:sldId id="342" r:id="rId4"/>
    <p:sldId id="341" r:id="rId5"/>
    <p:sldId id="343" r:id="rId6"/>
    <p:sldId id="344" r:id="rId7"/>
    <p:sldId id="345" r:id="rId8"/>
    <p:sldId id="316" r:id="rId9"/>
    <p:sldId id="340" r:id="rId10"/>
    <p:sldId id="309" r:id="rId11"/>
    <p:sldId id="270" r:id="rId12"/>
    <p:sldId id="359" r:id="rId13"/>
    <p:sldId id="36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88376906-54B5-47CE-AD78-369CC7461CE0}">
          <p14:sldIdLst>
            <p14:sldId id="256"/>
            <p14:sldId id="301"/>
          </p14:sldIdLst>
        </p14:section>
        <p14:section name="Product Overview" id="{D0F6468B-9DEF-41F8-8899-F5ED51B39C7A}">
          <p14:sldIdLst>
            <p14:sldId id="342"/>
            <p14:sldId id="341"/>
            <p14:sldId id="343"/>
            <p14:sldId id="344"/>
            <p14:sldId id="345"/>
          </p14:sldIdLst>
        </p14:section>
        <p14:section name="Technical Design" id="{D46CBAA1-0544-4C35-A220-0478DD218EB2}">
          <p14:sldIdLst>
            <p14:sldId id="316"/>
            <p14:sldId id="340"/>
            <p14:sldId id="309"/>
            <p14:sldId id="270"/>
            <p14:sldId id="359"/>
            <p14:sldId id="3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niaA" initials="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4" autoAdjust="0"/>
    <p:restoredTop sz="94951" autoAdjust="0"/>
  </p:normalViewPr>
  <p:slideViewPr>
    <p:cSldViewPr>
      <p:cViewPr varScale="1">
        <p:scale>
          <a:sx n="67" d="100"/>
          <a:sy n="67" d="100"/>
        </p:scale>
        <p:origin x="139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CDDE50-D207-4A11-9761-35920262F11B}" type="doc">
      <dgm:prSet loTypeId="urn:microsoft.com/office/officeart/2005/8/layout/hList7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7CC2D6D-3CF0-4C95-A567-35603E3C6005}">
      <dgm:prSet phldrT="[Text]"/>
      <dgm:spPr>
        <a:xfrm>
          <a:off x="1151" y="0"/>
          <a:ext cx="1792188" cy="3200400"/>
        </a:xfr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Users</a:t>
          </a:r>
        </a:p>
      </dgm:t>
    </dgm:pt>
    <dgm:pt modelId="{1DA6E7C1-25B0-4EB5-A39E-C82F00E4AA0B}" type="parTrans" cxnId="{2008E5CB-0CDF-46F0-B603-C7A0FD17E72D}">
      <dgm:prSet/>
      <dgm:spPr/>
      <dgm:t>
        <a:bodyPr/>
        <a:lstStyle/>
        <a:p>
          <a:endParaRPr lang="en-US"/>
        </a:p>
      </dgm:t>
    </dgm:pt>
    <dgm:pt modelId="{073474D1-260B-407A-917D-A6DFA16E0753}" type="sibTrans" cxnId="{2008E5CB-0CDF-46F0-B603-C7A0FD17E72D}">
      <dgm:prSet/>
      <dgm:spPr/>
      <dgm:t>
        <a:bodyPr/>
        <a:lstStyle/>
        <a:p>
          <a:endParaRPr lang="en-US"/>
        </a:p>
      </dgm:t>
    </dgm:pt>
    <dgm:pt modelId="{6C3E4A84-A12F-469E-923C-C99F8C52F701}">
      <dgm:prSet phldrT="[Text]"/>
      <dgm:spPr>
        <a:xfrm>
          <a:off x="3693059" y="0"/>
          <a:ext cx="1792188" cy="3200400"/>
        </a:xfrm>
        <a:solidFill>
          <a:srgbClr val="C0504D">
            <a:hueOff val="4681519"/>
            <a:satOff val="-5839"/>
            <a:lumOff val="137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Database Store</a:t>
          </a:r>
        </a:p>
      </dgm:t>
    </dgm:pt>
    <dgm:pt modelId="{70321569-2539-4BE2-979A-5138B2025474}" type="parTrans" cxnId="{9379384E-9311-4A72-8E0F-C2D71BD4D5C0}">
      <dgm:prSet/>
      <dgm:spPr/>
      <dgm:t>
        <a:bodyPr/>
        <a:lstStyle/>
        <a:p>
          <a:endParaRPr lang="en-US"/>
        </a:p>
      </dgm:t>
    </dgm:pt>
    <dgm:pt modelId="{A9659D70-EB9D-4EC3-BAC3-1D6551A232B9}" type="sibTrans" cxnId="{9379384E-9311-4A72-8E0F-C2D71BD4D5C0}">
      <dgm:prSet/>
      <dgm:spPr/>
      <dgm:t>
        <a:bodyPr/>
        <a:lstStyle/>
        <a:p>
          <a:endParaRPr lang="en-US"/>
        </a:p>
      </dgm:t>
    </dgm:pt>
    <dgm:pt modelId="{3989EDB9-23BC-4601-94A8-6CDBB55B4E7C}">
      <dgm:prSet phldrT="[Text]"/>
      <dgm:spPr>
        <a:xfrm>
          <a:off x="1847105" y="0"/>
          <a:ext cx="1792188" cy="3200400"/>
        </a:xfrm>
        <a:solidFill>
          <a:srgbClr val="C0504D">
            <a:hueOff val="2340759"/>
            <a:satOff val="-2919"/>
            <a:lumOff val="68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Business Module</a:t>
          </a:r>
        </a:p>
      </dgm:t>
    </dgm:pt>
    <dgm:pt modelId="{4C4397ED-75AA-4365-B520-2045AAC085CA}" type="parTrans" cxnId="{9528D22E-5C3A-459A-82C3-844D0DFB8F68}">
      <dgm:prSet/>
      <dgm:spPr/>
      <dgm:t>
        <a:bodyPr/>
        <a:lstStyle/>
        <a:p>
          <a:endParaRPr lang="en-US"/>
        </a:p>
      </dgm:t>
    </dgm:pt>
    <dgm:pt modelId="{6A829857-31FD-4137-804B-1FD6BB37018B}" type="sibTrans" cxnId="{9528D22E-5C3A-459A-82C3-844D0DFB8F68}">
      <dgm:prSet/>
      <dgm:spPr/>
      <dgm:t>
        <a:bodyPr/>
        <a:lstStyle/>
        <a:p>
          <a:endParaRPr lang="en-US"/>
        </a:p>
      </dgm:t>
    </dgm:pt>
    <dgm:pt modelId="{8FA677AF-37C4-41A6-9718-48CC55736333}">
      <dgm:prSet phldrT="[Text]"/>
      <dgm:spPr>
        <a:xfrm>
          <a:off x="3693059" y="0"/>
          <a:ext cx="1792188" cy="3200400"/>
        </a:xfrm>
        <a:solidFill>
          <a:srgbClr val="C0504D">
            <a:hueOff val="4681519"/>
            <a:satOff val="-5839"/>
            <a:lumOff val="137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Backend</a:t>
          </a:r>
        </a:p>
      </dgm:t>
    </dgm:pt>
    <dgm:pt modelId="{246BE87C-BC97-4A42-8696-DDC966C5B8D6}" type="parTrans" cxnId="{BA1B2971-08A9-4B6A-BE90-5CA906735476}">
      <dgm:prSet/>
      <dgm:spPr/>
      <dgm:t>
        <a:bodyPr/>
        <a:lstStyle/>
        <a:p>
          <a:endParaRPr lang="en-US"/>
        </a:p>
      </dgm:t>
    </dgm:pt>
    <dgm:pt modelId="{0FB6AA37-22F6-4C96-91F9-AE3A4B648AE4}" type="sibTrans" cxnId="{BA1B2971-08A9-4B6A-BE90-5CA906735476}">
      <dgm:prSet/>
      <dgm:spPr/>
      <dgm:t>
        <a:bodyPr/>
        <a:lstStyle/>
        <a:p>
          <a:endParaRPr lang="en-US"/>
        </a:p>
      </dgm:t>
    </dgm:pt>
    <dgm:pt modelId="{0F8D93F4-4450-4553-8EE8-52886D5CAE49}">
      <dgm:prSet phldrT="[Text]"/>
      <dgm:spPr>
        <a:xfrm>
          <a:off x="1151" y="0"/>
          <a:ext cx="1792188" cy="3200400"/>
        </a:xfr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Staff</a:t>
          </a:r>
        </a:p>
      </dgm:t>
    </dgm:pt>
    <dgm:pt modelId="{925E557B-E3A5-4722-8761-5FE358B3FD93}" type="parTrans" cxnId="{E03EAE78-0F4D-433F-865B-5EA44C70F812}">
      <dgm:prSet/>
      <dgm:spPr/>
      <dgm:t>
        <a:bodyPr/>
        <a:lstStyle/>
        <a:p>
          <a:endParaRPr lang="en-US"/>
        </a:p>
      </dgm:t>
    </dgm:pt>
    <dgm:pt modelId="{6C204479-356C-4E48-A46A-5DE671CB4FAB}" type="sibTrans" cxnId="{E03EAE78-0F4D-433F-865B-5EA44C70F812}">
      <dgm:prSet/>
      <dgm:spPr/>
      <dgm:t>
        <a:bodyPr/>
        <a:lstStyle/>
        <a:p>
          <a:endParaRPr lang="en-US"/>
        </a:p>
      </dgm:t>
    </dgm:pt>
    <dgm:pt modelId="{4F386908-7C7F-4F1B-B6E5-A3DE8E1D9CA6}">
      <dgm:prSet phldrT="[Text]"/>
      <dgm:spPr>
        <a:xfrm>
          <a:off x="1151" y="0"/>
          <a:ext cx="1792188" cy="3200400"/>
        </a:xfr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Reports</a:t>
          </a:r>
        </a:p>
      </dgm:t>
    </dgm:pt>
    <dgm:pt modelId="{6940997A-A022-4729-80E5-ADA345686B97}" type="parTrans" cxnId="{21531BF6-C18A-4ED0-911A-516770047FA2}">
      <dgm:prSet/>
      <dgm:spPr/>
      <dgm:t>
        <a:bodyPr/>
        <a:lstStyle/>
        <a:p>
          <a:endParaRPr lang="en-US"/>
        </a:p>
      </dgm:t>
    </dgm:pt>
    <dgm:pt modelId="{CF589F8C-8578-4D22-A605-531D86270918}" type="sibTrans" cxnId="{21531BF6-C18A-4ED0-911A-516770047FA2}">
      <dgm:prSet/>
      <dgm:spPr/>
      <dgm:t>
        <a:bodyPr/>
        <a:lstStyle/>
        <a:p>
          <a:endParaRPr lang="en-US"/>
        </a:p>
      </dgm:t>
    </dgm:pt>
    <dgm:pt modelId="{4E080054-1A74-44EA-8B10-1857C1C2E58C}">
      <dgm:prSet phldrT="[Text]"/>
      <dgm:spPr>
        <a:xfrm>
          <a:off x="1151" y="0"/>
          <a:ext cx="1792188" cy="3200400"/>
        </a:xfr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Managment</a:t>
          </a:r>
        </a:p>
      </dgm:t>
    </dgm:pt>
    <dgm:pt modelId="{79220BDE-A609-4EEB-A026-2F80730C98C5}" type="parTrans" cxnId="{0160BEB4-590E-4594-801D-F7D311CBE8D8}">
      <dgm:prSet/>
      <dgm:spPr/>
      <dgm:t>
        <a:bodyPr/>
        <a:lstStyle/>
        <a:p>
          <a:endParaRPr lang="en-US"/>
        </a:p>
      </dgm:t>
    </dgm:pt>
    <dgm:pt modelId="{94C1E3B4-F7E6-43DD-831D-EAC9E5CC52CC}" type="sibTrans" cxnId="{0160BEB4-590E-4594-801D-F7D311CBE8D8}">
      <dgm:prSet/>
      <dgm:spPr/>
      <dgm:t>
        <a:bodyPr/>
        <a:lstStyle/>
        <a:p>
          <a:endParaRPr lang="en-US"/>
        </a:p>
      </dgm:t>
    </dgm:pt>
    <dgm:pt modelId="{664EF157-383E-4282-96D4-4F08196DA8B3}">
      <dgm:prSet phldrT="[Text]"/>
      <dgm:spPr>
        <a:xfrm>
          <a:off x="1151" y="0"/>
          <a:ext cx="1792188" cy="3200400"/>
        </a:xfr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Electronic documents</a:t>
          </a:r>
        </a:p>
      </dgm:t>
    </dgm:pt>
    <dgm:pt modelId="{889B07CF-FAAC-461C-9240-05D252BF834C}" type="parTrans" cxnId="{E95EF9E1-08ED-48A8-941E-3FB523F56B0A}">
      <dgm:prSet/>
      <dgm:spPr/>
      <dgm:t>
        <a:bodyPr/>
        <a:lstStyle/>
        <a:p>
          <a:endParaRPr lang="en-US"/>
        </a:p>
      </dgm:t>
    </dgm:pt>
    <dgm:pt modelId="{9500C83F-4E43-403C-B26A-063EA30F972D}" type="sibTrans" cxnId="{E95EF9E1-08ED-48A8-941E-3FB523F56B0A}">
      <dgm:prSet/>
      <dgm:spPr/>
      <dgm:t>
        <a:bodyPr/>
        <a:lstStyle/>
        <a:p>
          <a:endParaRPr lang="en-US"/>
        </a:p>
      </dgm:t>
    </dgm:pt>
    <dgm:pt modelId="{CC2D7744-32E2-4E2A-AFD8-A870F0775DA9}">
      <dgm:prSet phldrT="[Text]"/>
      <dgm:spPr>
        <a:xfrm>
          <a:off x="1151" y="0"/>
          <a:ext cx="1792188" cy="3200400"/>
        </a:xfr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Employees</a:t>
          </a:r>
        </a:p>
      </dgm:t>
    </dgm:pt>
    <dgm:pt modelId="{C293E854-0620-4F4E-952F-8BEC46EAAFFA}" type="parTrans" cxnId="{CAC789DB-1092-4FE6-BAE2-F15988B08AB3}">
      <dgm:prSet/>
      <dgm:spPr/>
      <dgm:t>
        <a:bodyPr/>
        <a:lstStyle/>
        <a:p>
          <a:endParaRPr lang="en-US"/>
        </a:p>
      </dgm:t>
    </dgm:pt>
    <dgm:pt modelId="{9BE51C4B-2815-4E48-BFBB-23BB106FEFFA}" type="sibTrans" cxnId="{CAC789DB-1092-4FE6-BAE2-F15988B08AB3}">
      <dgm:prSet/>
      <dgm:spPr/>
      <dgm:t>
        <a:bodyPr/>
        <a:lstStyle/>
        <a:p>
          <a:endParaRPr lang="en-US"/>
        </a:p>
      </dgm:t>
    </dgm:pt>
    <dgm:pt modelId="{B9D31163-E541-4ABA-9FC3-F83E842A45F0}">
      <dgm:prSet phldrT="[Text]"/>
      <dgm:spPr>
        <a:xfrm>
          <a:off x="1847105" y="0"/>
          <a:ext cx="1792188" cy="3200400"/>
        </a:xfrm>
        <a:solidFill>
          <a:srgbClr val="C0504D">
            <a:hueOff val="2340759"/>
            <a:satOff val="-2919"/>
            <a:lumOff val="68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Inbound</a:t>
          </a:r>
        </a:p>
      </dgm:t>
    </dgm:pt>
    <dgm:pt modelId="{D6F4BF50-6318-4386-A406-60B916FCC1FA}" type="parTrans" cxnId="{706F3A98-F96E-405A-8658-12C6374248E8}">
      <dgm:prSet/>
      <dgm:spPr/>
      <dgm:t>
        <a:bodyPr/>
        <a:lstStyle/>
        <a:p>
          <a:endParaRPr lang="en-US"/>
        </a:p>
      </dgm:t>
    </dgm:pt>
    <dgm:pt modelId="{B3D9ADC0-0114-4B3D-812F-0640FDA2BF94}" type="sibTrans" cxnId="{706F3A98-F96E-405A-8658-12C6374248E8}">
      <dgm:prSet/>
      <dgm:spPr/>
      <dgm:t>
        <a:bodyPr/>
        <a:lstStyle/>
        <a:p>
          <a:endParaRPr lang="en-US"/>
        </a:p>
      </dgm:t>
    </dgm:pt>
    <dgm:pt modelId="{9CEA8AC3-FC1C-4D5E-8F21-DBC32054D3FA}">
      <dgm:prSet phldrT="[Text]"/>
      <dgm:spPr>
        <a:xfrm>
          <a:off x="1847105" y="0"/>
          <a:ext cx="1792188" cy="3200400"/>
        </a:xfrm>
        <a:solidFill>
          <a:srgbClr val="C0504D">
            <a:hueOff val="2340759"/>
            <a:satOff val="-2919"/>
            <a:lumOff val="68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Outbound</a:t>
          </a:r>
        </a:p>
      </dgm:t>
    </dgm:pt>
    <dgm:pt modelId="{BC5D271F-AEB3-4ADB-9C1D-F2725F6D56DC}" type="parTrans" cxnId="{2462FFC3-F076-47A9-8BC7-8D02BE8E0762}">
      <dgm:prSet/>
      <dgm:spPr/>
      <dgm:t>
        <a:bodyPr/>
        <a:lstStyle/>
        <a:p>
          <a:endParaRPr lang="en-US"/>
        </a:p>
      </dgm:t>
    </dgm:pt>
    <dgm:pt modelId="{E59D58BB-FEAD-41B2-B45A-8AB14460F5E9}" type="sibTrans" cxnId="{2462FFC3-F076-47A9-8BC7-8D02BE8E0762}">
      <dgm:prSet/>
      <dgm:spPr/>
      <dgm:t>
        <a:bodyPr/>
        <a:lstStyle/>
        <a:p>
          <a:endParaRPr lang="en-US"/>
        </a:p>
      </dgm:t>
    </dgm:pt>
    <dgm:pt modelId="{B987ACEF-C61A-4A98-84CE-B8E72E4C12EF}">
      <dgm:prSet phldrT="[Text]"/>
      <dgm:spPr>
        <a:xfrm>
          <a:off x="1847105" y="0"/>
          <a:ext cx="1792188" cy="3200400"/>
        </a:xfrm>
        <a:solidFill>
          <a:srgbClr val="C0504D">
            <a:hueOff val="2340759"/>
            <a:satOff val="-2919"/>
            <a:lumOff val="68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Archiving Module</a:t>
          </a:r>
        </a:p>
      </dgm:t>
    </dgm:pt>
    <dgm:pt modelId="{B37696BD-CF47-4623-8214-F42E87FF4CD0}" type="parTrans" cxnId="{914983B7-C405-4FEB-B9F9-8614F031F95F}">
      <dgm:prSet/>
      <dgm:spPr/>
      <dgm:t>
        <a:bodyPr/>
        <a:lstStyle/>
        <a:p>
          <a:endParaRPr lang="en-US"/>
        </a:p>
      </dgm:t>
    </dgm:pt>
    <dgm:pt modelId="{DA27D9D3-3D78-457D-8BAE-04C4736F0E78}" type="sibTrans" cxnId="{914983B7-C405-4FEB-B9F9-8614F031F95F}">
      <dgm:prSet/>
      <dgm:spPr/>
      <dgm:t>
        <a:bodyPr/>
        <a:lstStyle/>
        <a:p>
          <a:endParaRPr lang="en-US"/>
        </a:p>
      </dgm:t>
    </dgm:pt>
    <dgm:pt modelId="{A2E9C782-DF5A-4DEF-ABD7-15D5FD0C5BE2}">
      <dgm:prSet phldrT="[Text]"/>
      <dgm:spPr>
        <a:xfrm>
          <a:off x="1847105" y="0"/>
          <a:ext cx="1792188" cy="3200400"/>
        </a:xfrm>
        <a:solidFill>
          <a:srgbClr val="C0504D">
            <a:hueOff val="2340759"/>
            <a:satOff val="-2919"/>
            <a:lumOff val="68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Assignment Module</a:t>
          </a:r>
        </a:p>
      </dgm:t>
    </dgm:pt>
    <dgm:pt modelId="{77514ACD-3CCD-446D-A7A8-A055B6271CEE}" type="parTrans" cxnId="{79A97589-2CBA-4D5A-8A4D-2007DE9C6419}">
      <dgm:prSet/>
      <dgm:spPr/>
      <dgm:t>
        <a:bodyPr/>
        <a:lstStyle/>
        <a:p>
          <a:endParaRPr lang="en-US"/>
        </a:p>
      </dgm:t>
    </dgm:pt>
    <dgm:pt modelId="{A64E4791-705C-4217-87C5-45C2A1F22DB9}" type="sibTrans" cxnId="{79A97589-2CBA-4D5A-8A4D-2007DE9C6419}">
      <dgm:prSet/>
      <dgm:spPr/>
      <dgm:t>
        <a:bodyPr/>
        <a:lstStyle/>
        <a:p>
          <a:endParaRPr lang="en-US"/>
        </a:p>
      </dgm:t>
    </dgm:pt>
    <dgm:pt modelId="{865B44AB-5C4E-4E15-B996-785A71736252}">
      <dgm:prSet phldrT="[Text]"/>
      <dgm:spPr>
        <a:xfrm>
          <a:off x="1847105" y="0"/>
          <a:ext cx="1792188" cy="3200400"/>
        </a:xfrm>
        <a:solidFill>
          <a:srgbClr val="C0504D">
            <a:hueOff val="2340759"/>
            <a:satOff val="-2919"/>
            <a:lumOff val="68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Infromation Center Module</a:t>
          </a:r>
        </a:p>
      </dgm:t>
    </dgm:pt>
    <dgm:pt modelId="{267D5456-D888-445B-A791-2DB9611C3580}" type="parTrans" cxnId="{5F4EDE2C-F916-498E-A489-599E54B41F88}">
      <dgm:prSet/>
      <dgm:spPr/>
      <dgm:t>
        <a:bodyPr/>
        <a:lstStyle/>
        <a:p>
          <a:endParaRPr lang="en-US"/>
        </a:p>
      </dgm:t>
    </dgm:pt>
    <dgm:pt modelId="{0C523471-4A54-41EA-84A0-5D6FFBAB12F3}" type="sibTrans" cxnId="{5F4EDE2C-F916-498E-A489-599E54B41F88}">
      <dgm:prSet/>
      <dgm:spPr/>
      <dgm:t>
        <a:bodyPr/>
        <a:lstStyle/>
        <a:p>
          <a:endParaRPr lang="en-US"/>
        </a:p>
      </dgm:t>
    </dgm:pt>
    <dgm:pt modelId="{B59CDB01-C175-4C80-8B49-3B5C85197AB5}">
      <dgm:prSet phldrT="[Text]"/>
      <dgm:spPr>
        <a:xfrm>
          <a:off x="1847105" y="0"/>
          <a:ext cx="1792188" cy="3200400"/>
        </a:xfrm>
        <a:solidFill>
          <a:srgbClr val="C0504D">
            <a:hueOff val="2340759"/>
            <a:satOff val="-2919"/>
            <a:lumOff val="68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Search Module</a:t>
          </a:r>
        </a:p>
      </dgm:t>
    </dgm:pt>
    <dgm:pt modelId="{8332E8A8-8A54-4E4D-96C6-18725E758E77}" type="parTrans" cxnId="{98D8B3AB-AA5B-485C-BE1D-3DFD1E699CCA}">
      <dgm:prSet/>
      <dgm:spPr/>
      <dgm:t>
        <a:bodyPr/>
        <a:lstStyle/>
        <a:p>
          <a:endParaRPr lang="en-US"/>
        </a:p>
      </dgm:t>
    </dgm:pt>
    <dgm:pt modelId="{40375034-7CFB-48EB-AE20-3FA0A49EA4A6}" type="sibTrans" cxnId="{98D8B3AB-AA5B-485C-BE1D-3DFD1E699CCA}">
      <dgm:prSet/>
      <dgm:spPr/>
      <dgm:t>
        <a:bodyPr/>
        <a:lstStyle/>
        <a:p>
          <a:endParaRPr lang="en-US"/>
        </a:p>
      </dgm:t>
    </dgm:pt>
    <dgm:pt modelId="{0665CEB3-C6BE-4D1F-A3D7-C92CDC220A68}">
      <dgm:prSet phldrT="[Text]"/>
      <dgm:spPr>
        <a:xfrm>
          <a:off x="1847105" y="0"/>
          <a:ext cx="1792188" cy="3200400"/>
        </a:xfrm>
        <a:solidFill>
          <a:srgbClr val="C0504D">
            <a:hueOff val="2340759"/>
            <a:satOff val="-2919"/>
            <a:lumOff val="68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Logging and Auditing Module</a:t>
          </a:r>
        </a:p>
      </dgm:t>
    </dgm:pt>
    <dgm:pt modelId="{110E052A-ADCE-438F-B745-6FBDDB125B94}" type="parTrans" cxnId="{BF8E85A9-0B5F-4113-B778-AAAF769095C0}">
      <dgm:prSet/>
      <dgm:spPr/>
      <dgm:t>
        <a:bodyPr/>
        <a:lstStyle/>
        <a:p>
          <a:endParaRPr lang="en-US"/>
        </a:p>
      </dgm:t>
    </dgm:pt>
    <dgm:pt modelId="{F12A429E-69F2-42B8-B331-ED91EA8CF310}" type="sibTrans" cxnId="{BF8E85A9-0B5F-4113-B778-AAAF769095C0}">
      <dgm:prSet/>
      <dgm:spPr/>
      <dgm:t>
        <a:bodyPr/>
        <a:lstStyle/>
        <a:p>
          <a:endParaRPr lang="en-US"/>
        </a:p>
      </dgm:t>
    </dgm:pt>
    <dgm:pt modelId="{7BE43335-19FD-4CB2-940D-39F0E7712AB6}">
      <dgm:prSet phldrT="[Text]"/>
      <dgm:spPr>
        <a:xfrm>
          <a:off x="1847105" y="0"/>
          <a:ext cx="1792188" cy="3200400"/>
        </a:xfrm>
        <a:solidFill>
          <a:srgbClr val="C0504D">
            <a:hueOff val="2340759"/>
            <a:satOff val="-2919"/>
            <a:lumOff val="68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System Administration Module</a:t>
          </a:r>
        </a:p>
      </dgm:t>
    </dgm:pt>
    <dgm:pt modelId="{0C66B340-4F80-4105-A086-316D4C26E42C}" type="parTrans" cxnId="{D55C1CA2-023D-4784-AF50-37B758D8A1AB}">
      <dgm:prSet/>
      <dgm:spPr/>
      <dgm:t>
        <a:bodyPr/>
        <a:lstStyle/>
        <a:p>
          <a:endParaRPr lang="en-US"/>
        </a:p>
      </dgm:t>
    </dgm:pt>
    <dgm:pt modelId="{C164D3E6-1D2D-425A-9CAF-7D71F5F5F398}" type="sibTrans" cxnId="{D55C1CA2-023D-4784-AF50-37B758D8A1AB}">
      <dgm:prSet/>
      <dgm:spPr/>
      <dgm:t>
        <a:bodyPr/>
        <a:lstStyle/>
        <a:p>
          <a:endParaRPr lang="en-US"/>
        </a:p>
      </dgm:t>
    </dgm:pt>
    <dgm:pt modelId="{86A2F956-0B98-48D4-9613-C53A64A89686}" type="pres">
      <dgm:prSet presAssocID="{33CDDE50-D207-4A11-9761-35920262F11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D89FA7-9746-4E46-9913-BE3A68FFBA4B}" type="pres">
      <dgm:prSet presAssocID="{33CDDE50-D207-4A11-9761-35920262F11B}" presName="fgShape" presStyleLbl="fgShp" presStyleIdx="0" presStyleCnt="1"/>
      <dgm:spPr>
        <a:xfrm>
          <a:off x="219456" y="2560320"/>
          <a:ext cx="5047488" cy="480060"/>
        </a:xfrm>
        <a:prstGeom prst="leftRightArrow">
          <a:avLst/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CBC3292A-6B01-42FB-9329-820AEA52886D}" type="pres">
      <dgm:prSet presAssocID="{33CDDE50-D207-4A11-9761-35920262F11B}" presName="linComp" presStyleCnt="0"/>
      <dgm:spPr/>
    </dgm:pt>
    <dgm:pt modelId="{B3DEE89D-DF60-4AF8-B8CE-1D9210F27361}" type="pres">
      <dgm:prSet presAssocID="{47CC2D6D-3CF0-4C95-A567-35603E3C6005}" presName="compNode" presStyleCnt="0"/>
      <dgm:spPr/>
    </dgm:pt>
    <dgm:pt modelId="{2E6E6651-70EF-49E2-954A-3A0C2597F028}" type="pres">
      <dgm:prSet presAssocID="{47CC2D6D-3CF0-4C95-A567-35603E3C6005}" presName="bkgdShape" presStyleLbl="node1" presStyleIdx="0" presStyleCnt="3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70EAE6FC-209F-48D5-8888-FE5E52F9A0CA}" type="pres">
      <dgm:prSet presAssocID="{47CC2D6D-3CF0-4C95-A567-35603E3C6005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60B91-5CD8-447C-989C-984940F3A712}" type="pres">
      <dgm:prSet presAssocID="{47CC2D6D-3CF0-4C95-A567-35603E3C6005}" presName="invisiNode" presStyleLbl="node1" presStyleIdx="0" presStyleCnt="3"/>
      <dgm:spPr/>
    </dgm:pt>
    <dgm:pt modelId="{F986E3CF-CBF7-439E-8114-E30BA3425047}" type="pres">
      <dgm:prSet presAssocID="{47CC2D6D-3CF0-4C95-A567-35603E3C6005}" presName="imagNode" presStyleLbl="fgImgPlace1" presStyleIdx="0" presStyleCnt="3"/>
      <dgm:spPr>
        <a:xfrm>
          <a:off x="364379" y="192024"/>
          <a:ext cx="1065733" cy="106573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DD21B3E6-858A-419C-8606-FE86A83F6BDE}" type="pres">
      <dgm:prSet presAssocID="{073474D1-260B-407A-917D-A6DFA16E075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E4E59F7-1505-4D4E-8D4F-015E892168B6}" type="pres">
      <dgm:prSet presAssocID="{3989EDB9-23BC-4601-94A8-6CDBB55B4E7C}" presName="compNode" presStyleCnt="0"/>
      <dgm:spPr/>
    </dgm:pt>
    <dgm:pt modelId="{992B3366-9C92-400A-9C81-DB0895C9A13C}" type="pres">
      <dgm:prSet presAssocID="{3989EDB9-23BC-4601-94A8-6CDBB55B4E7C}" presName="bkgdShape" presStyleLbl="node1" presStyleIdx="1" presStyleCnt="3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083CD3B5-DF3B-4685-95AE-2D359BA0FED3}" type="pres">
      <dgm:prSet presAssocID="{3989EDB9-23BC-4601-94A8-6CDBB55B4E7C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9D5D41-878B-4F82-A8DA-5427D9290BD0}" type="pres">
      <dgm:prSet presAssocID="{3989EDB9-23BC-4601-94A8-6CDBB55B4E7C}" presName="invisiNode" presStyleLbl="node1" presStyleIdx="1" presStyleCnt="3"/>
      <dgm:spPr/>
    </dgm:pt>
    <dgm:pt modelId="{2C96448F-8907-49D2-A90B-33E58AD884E8}" type="pres">
      <dgm:prSet presAssocID="{3989EDB9-23BC-4601-94A8-6CDBB55B4E7C}" presName="imagNode" presStyleLbl="fgImgPlace1" presStyleIdx="1" presStyleCnt="3"/>
      <dgm:spPr>
        <a:xfrm>
          <a:off x="2210333" y="192024"/>
          <a:ext cx="1065733" cy="106573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8D6D7859-29EF-4E8A-8151-4E75C0887F42}" type="pres">
      <dgm:prSet presAssocID="{6A829857-31FD-4137-804B-1FD6BB37018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C2E6227-115F-4849-BC4C-BC62A967B2CE}" type="pres">
      <dgm:prSet presAssocID="{8FA677AF-37C4-41A6-9718-48CC55736333}" presName="compNode" presStyleCnt="0"/>
      <dgm:spPr/>
    </dgm:pt>
    <dgm:pt modelId="{A301582D-87A9-4044-AF00-88F56C2F74B3}" type="pres">
      <dgm:prSet presAssocID="{8FA677AF-37C4-41A6-9718-48CC55736333}" presName="bkgdShape" presStyleLbl="node1" presStyleIdx="2" presStyleCnt="3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EBB89605-F95F-4AD4-9EAB-641B69CE09D8}" type="pres">
      <dgm:prSet presAssocID="{8FA677AF-37C4-41A6-9718-48CC55736333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2B7498-2F40-43EC-9408-FB743CFCD43D}" type="pres">
      <dgm:prSet presAssocID="{8FA677AF-37C4-41A6-9718-48CC55736333}" presName="invisiNode" presStyleLbl="node1" presStyleIdx="2" presStyleCnt="3"/>
      <dgm:spPr/>
    </dgm:pt>
    <dgm:pt modelId="{38B963DB-B95E-4C01-ABDA-863F7ABEBC42}" type="pres">
      <dgm:prSet presAssocID="{8FA677AF-37C4-41A6-9718-48CC55736333}" presName="imagNode" presStyleLbl="fgImgPlace1" presStyleIdx="2" presStyleCnt="3"/>
      <dgm:spPr>
        <a:xfrm>
          <a:off x="4056287" y="192024"/>
          <a:ext cx="1065733" cy="1065733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/>
        </a:p>
      </dgm:t>
    </dgm:pt>
  </dgm:ptLst>
  <dgm:cxnLst>
    <dgm:cxn modelId="{167F3CB6-8B55-408E-B79F-E68F039F78CE}" type="presOf" srcId="{7BE43335-19FD-4CB2-940D-39F0E7712AB6}" destId="{992B3366-9C92-400A-9C81-DB0895C9A13C}" srcOrd="0" destOrd="8" presId="urn:microsoft.com/office/officeart/2005/8/layout/hList7"/>
    <dgm:cxn modelId="{184DE41F-5E08-4BC2-9DDF-DAB075E8BC5C}" type="presOf" srcId="{0665CEB3-C6BE-4D1F-A3D7-C92CDC220A68}" destId="{992B3366-9C92-400A-9C81-DB0895C9A13C}" srcOrd="0" destOrd="7" presId="urn:microsoft.com/office/officeart/2005/8/layout/hList7"/>
    <dgm:cxn modelId="{80053441-CFDA-4085-98E9-91F309A59D95}" type="presOf" srcId="{4F386908-7C7F-4F1B-B6E5-A3DE8E1D9CA6}" destId="{2E6E6651-70EF-49E2-954A-3A0C2597F028}" srcOrd="0" destOrd="2" presId="urn:microsoft.com/office/officeart/2005/8/layout/hList7"/>
    <dgm:cxn modelId="{79A97589-2CBA-4D5A-8A4D-2007DE9C6419}" srcId="{3989EDB9-23BC-4601-94A8-6CDBB55B4E7C}" destId="{A2E9C782-DF5A-4DEF-ABD7-15D5FD0C5BE2}" srcOrd="3" destOrd="0" parTransId="{77514ACD-3CCD-446D-A7A8-A055B6271CEE}" sibTransId="{A64E4791-705C-4217-87C5-45C2A1F22DB9}"/>
    <dgm:cxn modelId="{42359E16-0917-41B2-88C2-4533B0063938}" type="presOf" srcId="{865B44AB-5C4E-4E15-B996-785A71736252}" destId="{992B3366-9C92-400A-9C81-DB0895C9A13C}" srcOrd="0" destOrd="5" presId="urn:microsoft.com/office/officeart/2005/8/layout/hList7"/>
    <dgm:cxn modelId="{B174ADE2-DCCC-4948-8579-B9938430C857}" type="presOf" srcId="{A2E9C782-DF5A-4DEF-ABD7-15D5FD0C5BE2}" destId="{083CD3B5-DF3B-4685-95AE-2D359BA0FED3}" srcOrd="1" destOrd="4" presId="urn:microsoft.com/office/officeart/2005/8/layout/hList7"/>
    <dgm:cxn modelId="{007213F8-7ABE-4602-9D46-581EC79AB6A1}" type="presOf" srcId="{664EF157-383E-4282-96D4-4F08196DA8B3}" destId="{70EAE6FC-209F-48D5-8888-FE5E52F9A0CA}" srcOrd="1" destOrd="4" presId="urn:microsoft.com/office/officeart/2005/8/layout/hList7"/>
    <dgm:cxn modelId="{706F3A98-F96E-405A-8658-12C6374248E8}" srcId="{3989EDB9-23BC-4601-94A8-6CDBB55B4E7C}" destId="{B9D31163-E541-4ABA-9FC3-F83E842A45F0}" srcOrd="0" destOrd="0" parTransId="{D6F4BF50-6318-4386-A406-60B916FCC1FA}" sibTransId="{B3D9ADC0-0114-4B3D-812F-0640FDA2BF94}"/>
    <dgm:cxn modelId="{658172EE-4749-4C82-9327-28A388BA45AF}" type="presOf" srcId="{3989EDB9-23BC-4601-94A8-6CDBB55B4E7C}" destId="{992B3366-9C92-400A-9C81-DB0895C9A13C}" srcOrd="0" destOrd="0" presId="urn:microsoft.com/office/officeart/2005/8/layout/hList7"/>
    <dgm:cxn modelId="{96DFF210-D540-42AA-9586-F0E1330E0E1A}" type="presOf" srcId="{7BE43335-19FD-4CB2-940D-39F0E7712AB6}" destId="{083CD3B5-DF3B-4685-95AE-2D359BA0FED3}" srcOrd="1" destOrd="8" presId="urn:microsoft.com/office/officeart/2005/8/layout/hList7"/>
    <dgm:cxn modelId="{9BCCBB64-29DE-4704-9F87-5D1DE677CEC6}" type="presOf" srcId="{4E080054-1A74-44EA-8B10-1857C1C2E58C}" destId="{2E6E6651-70EF-49E2-954A-3A0C2597F028}" srcOrd="0" destOrd="3" presId="urn:microsoft.com/office/officeart/2005/8/layout/hList7"/>
    <dgm:cxn modelId="{914983B7-C405-4FEB-B9F9-8614F031F95F}" srcId="{3989EDB9-23BC-4601-94A8-6CDBB55B4E7C}" destId="{B987ACEF-C61A-4A98-84CE-B8E72E4C12EF}" srcOrd="2" destOrd="0" parTransId="{B37696BD-CF47-4623-8214-F42E87FF4CD0}" sibTransId="{DA27D9D3-3D78-457D-8BAE-04C4736F0E78}"/>
    <dgm:cxn modelId="{791ADA88-DE0B-4117-939A-17F45B5CA04E}" type="presOf" srcId="{CC2D7744-32E2-4E2A-AFD8-A870F0775DA9}" destId="{2E6E6651-70EF-49E2-954A-3A0C2597F028}" srcOrd="0" destOrd="5" presId="urn:microsoft.com/office/officeart/2005/8/layout/hList7"/>
    <dgm:cxn modelId="{0104BE22-5D5B-4337-9538-17A42D644073}" type="presOf" srcId="{B59CDB01-C175-4C80-8B49-3B5C85197AB5}" destId="{992B3366-9C92-400A-9C81-DB0895C9A13C}" srcOrd="0" destOrd="6" presId="urn:microsoft.com/office/officeart/2005/8/layout/hList7"/>
    <dgm:cxn modelId="{D5C8FCA7-5C9E-4480-A432-682657A9D0FC}" type="presOf" srcId="{B9D31163-E541-4ABA-9FC3-F83E842A45F0}" destId="{083CD3B5-DF3B-4685-95AE-2D359BA0FED3}" srcOrd="1" destOrd="1" presId="urn:microsoft.com/office/officeart/2005/8/layout/hList7"/>
    <dgm:cxn modelId="{A6CF0671-60B8-4CF5-868F-9A7843811DB1}" type="presOf" srcId="{3989EDB9-23BC-4601-94A8-6CDBB55B4E7C}" destId="{083CD3B5-DF3B-4685-95AE-2D359BA0FED3}" srcOrd="1" destOrd="0" presId="urn:microsoft.com/office/officeart/2005/8/layout/hList7"/>
    <dgm:cxn modelId="{0160BEB4-590E-4594-801D-F7D311CBE8D8}" srcId="{47CC2D6D-3CF0-4C95-A567-35603E3C6005}" destId="{4E080054-1A74-44EA-8B10-1857C1C2E58C}" srcOrd="2" destOrd="0" parTransId="{79220BDE-A609-4EEB-A026-2F80730C98C5}" sibTransId="{94C1E3B4-F7E6-43DD-831D-EAC9E5CC52CC}"/>
    <dgm:cxn modelId="{98D8B3AB-AA5B-485C-BE1D-3DFD1E699CCA}" srcId="{3989EDB9-23BC-4601-94A8-6CDBB55B4E7C}" destId="{B59CDB01-C175-4C80-8B49-3B5C85197AB5}" srcOrd="5" destOrd="0" parTransId="{8332E8A8-8A54-4E4D-96C6-18725E758E77}" sibTransId="{40375034-7CFB-48EB-AE20-3FA0A49EA4A6}"/>
    <dgm:cxn modelId="{BF8E85A9-0B5F-4113-B778-AAAF769095C0}" srcId="{3989EDB9-23BC-4601-94A8-6CDBB55B4E7C}" destId="{0665CEB3-C6BE-4D1F-A3D7-C92CDC220A68}" srcOrd="6" destOrd="0" parTransId="{110E052A-ADCE-438F-B745-6FBDDB125B94}" sibTransId="{F12A429E-69F2-42B8-B331-ED91EA8CF310}"/>
    <dgm:cxn modelId="{E95EF9E1-08ED-48A8-941E-3FB523F56B0A}" srcId="{47CC2D6D-3CF0-4C95-A567-35603E3C6005}" destId="{664EF157-383E-4282-96D4-4F08196DA8B3}" srcOrd="3" destOrd="0" parTransId="{889B07CF-FAAC-461C-9240-05D252BF834C}" sibTransId="{9500C83F-4E43-403C-B26A-063EA30F972D}"/>
    <dgm:cxn modelId="{BD6539E8-D129-48F4-875F-EC9BBC53DCF2}" type="presOf" srcId="{8FA677AF-37C4-41A6-9718-48CC55736333}" destId="{EBB89605-F95F-4AD4-9EAB-641B69CE09D8}" srcOrd="1" destOrd="0" presId="urn:microsoft.com/office/officeart/2005/8/layout/hList7"/>
    <dgm:cxn modelId="{2462FFC3-F076-47A9-8BC7-8D02BE8E0762}" srcId="{3989EDB9-23BC-4601-94A8-6CDBB55B4E7C}" destId="{9CEA8AC3-FC1C-4D5E-8F21-DBC32054D3FA}" srcOrd="1" destOrd="0" parTransId="{BC5D271F-AEB3-4ADB-9C1D-F2725F6D56DC}" sibTransId="{E59D58BB-FEAD-41B2-B45A-8AB14460F5E9}"/>
    <dgm:cxn modelId="{53FDA5A1-0D7B-4CB2-A46C-2872B6125629}" type="presOf" srcId="{0665CEB3-C6BE-4D1F-A3D7-C92CDC220A68}" destId="{083CD3B5-DF3B-4685-95AE-2D359BA0FED3}" srcOrd="1" destOrd="7" presId="urn:microsoft.com/office/officeart/2005/8/layout/hList7"/>
    <dgm:cxn modelId="{698DDDCD-1393-4C3C-B64B-74F78029E06F}" type="presOf" srcId="{33CDDE50-D207-4A11-9761-35920262F11B}" destId="{86A2F956-0B98-48D4-9613-C53A64A89686}" srcOrd="0" destOrd="0" presId="urn:microsoft.com/office/officeart/2005/8/layout/hList7"/>
    <dgm:cxn modelId="{7D5EE66D-25FB-4A04-ACDD-A2AE3BA7D96E}" type="presOf" srcId="{B987ACEF-C61A-4A98-84CE-B8E72E4C12EF}" destId="{992B3366-9C92-400A-9C81-DB0895C9A13C}" srcOrd="0" destOrd="3" presId="urn:microsoft.com/office/officeart/2005/8/layout/hList7"/>
    <dgm:cxn modelId="{7C4A7F41-3E44-4BB6-B651-E406F595CDCE}" type="presOf" srcId="{0F8D93F4-4450-4553-8EE8-52886D5CAE49}" destId="{2E6E6651-70EF-49E2-954A-3A0C2597F028}" srcOrd="0" destOrd="1" presId="urn:microsoft.com/office/officeart/2005/8/layout/hList7"/>
    <dgm:cxn modelId="{E920ABDA-60DD-4866-A5FA-60DAA3D8CD3A}" type="presOf" srcId="{6C3E4A84-A12F-469E-923C-C99F8C52F701}" destId="{EBB89605-F95F-4AD4-9EAB-641B69CE09D8}" srcOrd="1" destOrd="1" presId="urn:microsoft.com/office/officeart/2005/8/layout/hList7"/>
    <dgm:cxn modelId="{5F4EDE2C-F916-498E-A489-599E54B41F88}" srcId="{3989EDB9-23BC-4601-94A8-6CDBB55B4E7C}" destId="{865B44AB-5C4E-4E15-B996-785A71736252}" srcOrd="4" destOrd="0" parTransId="{267D5456-D888-445B-A791-2DB9611C3580}" sibTransId="{0C523471-4A54-41EA-84A0-5D6FFBAB12F3}"/>
    <dgm:cxn modelId="{802F1984-E18F-48C6-8578-82897BAF290D}" type="presOf" srcId="{6A829857-31FD-4137-804B-1FD6BB37018B}" destId="{8D6D7859-29EF-4E8A-8151-4E75C0887F42}" srcOrd="0" destOrd="0" presId="urn:microsoft.com/office/officeart/2005/8/layout/hList7"/>
    <dgm:cxn modelId="{3A2E14A0-1034-416C-9D6C-D0B57792F707}" type="presOf" srcId="{47CC2D6D-3CF0-4C95-A567-35603E3C6005}" destId="{70EAE6FC-209F-48D5-8888-FE5E52F9A0CA}" srcOrd="1" destOrd="0" presId="urn:microsoft.com/office/officeart/2005/8/layout/hList7"/>
    <dgm:cxn modelId="{1DA1DB2E-E88E-4D14-93B2-5707EFD32DC1}" type="presOf" srcId="{664EF157-383E-4282-96D4-4F08196DA8B3}" destId="{2E6E6651-70EF-49E2-954A-3A0C2597F028}" srcOrd="0" destOrd="4" presId="urn:microsoft.com/office/officeart/2005/8/layout/hList7"/>
    <dgm:cxn modelId="{9528D22E-5C3A-459A-82C3-844D0DFB8F68}" srcId="{33CDDE50-D207-4A11-9761-35920262F11B}" destId="{3989EDB9-23BC-4601-94A8-6CDBB55B4E7C}" srcOrd="1" destOrd="0" parTransId="{4C4397ED-75AA-4365-B520-2045AAC085CA}" sibTransId="{6A829857-31FD-4137-804B-1FD6BB37018B}"/>
    <dgm:cxn modelId="{C3F8FCD1-528D-490F-9D7F-3A7310FD9E09}" type="presOf" srcId="{B9D31163-E541-4ABA-9FC3-F83E842A45F0}" destId="{992B3366-9C92-400A-9C81-DB0895C9A13C}" srcOrd="0" destOrd="1" presId="urn:microsoft.com/office/officeart/2005/8/layout/hList7"/>
    <dgm:cxn modelId="{CAC789DB-1092-4FE6-BAE2-F15988B08AB3}" srcId="{47CC2D6D-3CF0-4C95-A567-35603E3C6005}" destId="{CC2D7744-32E2-4E2A-AFD8-A870F0775DA9}" srcOrd="4" destOrd="0" parTransId="{C293E854-0620-4F4E-952F-8BEC46EAAFFA}" sibTransId="{9BE51C4B-2815-4E48-BFBB-23BB106FEFFA}"/>
    <dgm:cxn modelId="{135AF921-182A-4687-9293-7F9F70D617C7}" type="presOf" srcId="{4E080054-1A74-44EA-8B10-1857C1C2E58C}" destId="{70EAE6FC-209F-48D5-8888-FE5E52F9A0CA}" srcOrd="1" destOrd="3" presId="urn:microsoft.com/office/officeart/2005/8/layout/hList7"/>
    <dgm:cxn modelId="{F54508EB-4143-4626-B863-1D9175D8F90A}" type="presOf" srcId="{4F386908-7C7F-4F1B-B6E5-A3DE8E1D9CA6}" destId="{70EAE6FC-209F-48D5-8888-FE5E52F9A0CA}" srcOrd="1" destOrd="2" presId="urn:microsoft.com/office/officeart/2005/8/layout/hList7"/>
    <dgm:cxn modelId="{E03EAE78-0F4D-433F-865B-5EA44C70F812}" srcId="{47CC2D6D-3CF0-4C95-A567-35603E3C6005}" destId="{0F8D93F4-4450-4553-8EE8-52886D5CAE49}" srcOrd="0" destOrd="0" parTransId="{925E557B-E3A5-4722-8761-5FE358B3FD93}" sibTransId="{6C204479-356C-4E48-A46A-5DE671CB4FAB}"/>
    <dgm:cxn modelId="{A00EF422-2C9C-4B23-BB38-E3FC2C8C37C9}" type="presOf" srcId="{9CEA8AC3-FC1C-4D5E-8F21-DBC32054D3FA}" destId="{992B3366-9C92-400A-9C81-DB0895C9A13C}" srcOrd="0" destOrd="2" presId="urn:microsoft.com/office/officeart/2005/8/layout/hList7"/>
    <dgm:cxn modelId="{CE9BBB1D-8906-47C0-8B41-A2528A156579}" type="presOf" srcId="{6C3E4A84-A12F-469E-923C-C99F8C52F701}" destId="{A301582D-87A9-4044-AF00-88F56C2F74B3}" srcOrd="0" destOrd="1" presId="urn:microsoft.com/office/officeart/2005/8/layout/hList7"/>
    <dgm:cxn modelId="{29CB5E24-B2E2-4093-AF51-335943454B17}" type="presOf" srcId="{B59CDB01-C175-4C80-8B49-3B5C85197AB5}" destId="{083CD3B5-DF3B-4685-95AE-2D359BA0FED3}" srcOrd="1" destOrd="6" presId="urn:microsoft.com/office/officeart/2005/8/layout/hList7"/>
    <dgm:cxn modelId="{BA1B2971-08A9-4B6A-BE90-5CA906735476}" srcId="{33CDDE50-D207-4A11-9761-35920262F11B}" destId="{8FA677AF-37C4-41A6-9718-48CC55736333}" srcOrd="2" destOrd="0" parTransId="{246BE87C-BC97-4A42-8696-DDC966C5B8D6}" sibTransId="{0FB6AA37-22F6-4C96-91F9-AE3A4B648AE4}"/>
    <dgm:cxn modelId="{8FB4BD8B-19EA-40B2-B66B-EAD0D57A79CA}" type="presOf" srcId="{47CC2D6D-3CF0-4C95-A567-35603E3C6005}" destId="{2E6E6651-70EF-49E2-954A-3A0C2597F028}" srcOrd="0" destOrd="0" presId="urn:microsoft.com/office/officeart/2005/8/layout/hList7"/>
    <dgm:cxn modelId="{B041B413-593B-4520-A5A5-614E2C4B8857}" type="presOf" srcId="{8FA677AF-37C4-41A6-9718-48CC55736333}" destId="{A301582D-87A9-4044-AF00-88F56C2F74B3}" srcOrd="0" destOrd="0" presId="urn:microsoft.com/office/officeart/2005/8/layout/hList7"/>
    <dgm:cxn modelId="{A83DD31A-DE40-4B0E-8AD9-10DA07DB3846}" type="presOf" srcId="{9CEA8AC3-FC1C-4D5E-8F21-DBC32054D3FA}" destId="{083CD3B5-DF3B-4685-95AE-2D359BA0FED3}" srcOrd="1" destOrd="2" presId="urn:microsoft.com/office/officeart/2005/8/layout/hList7"/>
    <dgm:cxn modelId="{D55C1CA2-023D-4784-AF50-37B758D8A1AB}" srcId="{3989EDB9-23BC-4601-94A8-6CDBB55B4E7C}" destId="{7BE43335-19FD-4CB2-940D-39F0E7712AB6}" srcOrd="7" destOrd="0" parTransId="{0C66B340-4F80-4105-A086-316D4C26E42C}" sibTransId="{C164D3E6-1D2D-425A-9CAF-7D71F5F5F398}"/>
    <dgm:cxn modelId="{417B01CC-ABB7-4F63-A49C-F4CBB4DC9F57}" type="presOf" srcId="{B987ACEF-C61A-4A98-84CE-B8E72E4C12EF}" destId="{083CD3B5-DF3B-4685-95AE-2D359BA0FED3}" srcOrd="1" destOrd="3" presId="urn:microsoft.com/office/officeart/2005/8/layout/hList7"/>
    <dgm:cxn modelId="{21531BF6-C18A-4ED0-911A-516770047FA2}" srcId="{47CC2D6D-3CF0-4C95-A567-35603E3C6005}" destId="{4F386908-7C7F-4F1B-B6E5-A3DE8E1D9CA6}" srcOrd="1" destOrd="0" parTransId="{6940997A-A022-4729-80E5-ADA345686B97}" sibTransId="{CF589F8C-8578-4D22-A605-531D86270918}"/>
    <dgm:cxn modelId="{08333A68-A8E3-40D5-9A6E-CAA64CCE3270}" type="presOf" srcId="{0F8D93F4-4450-4553-8EE8-52886D5CAE49}" destId="{70EAE6FC-209F-48D5-8888-FE5E52F9A0CA}" srcOrd="1" destOrd="1" presId="urn:microsoft.com/office/officeart/2005/8/layout/hList7"/>
    <dgm:cxn modelId="{2008E5CB-0CDF-46F0-B603-C7A0FD17E72D}" srcId="{33CDDE50-D207-4A11-9761-35920262F11B}" destId="{47CC2D6D-3CF0-4C95-A567-35603E3C6005}" srcOrd="0" destOrd="0" parTransId="{1DA6E7C1-25B0-4EB5-A39E-C82F00E4AA0B}" sibTransId="{073474D1-260B-407A-917D-A6DFA16E0753}"/>
    <dgm:cxn modelId="{62F598C5-B039-41BF-B0F8-7062F57938BA}" type="presOf" srcId="{073474D1-260B-407A-917D-A6DFA16E0753}" destId="{DD21B3E6-858A-419C-8606-FE86A83F6BDE}" srcOrd="0" destOrd="0" presId="urn:microsoft.com/office/officeart/2005/8/layout/hList7"/>
    <dgm:cxn modelId="{A1DEC31C-DC84-46DC-935B-13CC86BAA4C9}" type="presOf" srcId="{CC2D7744-32E2-4E2A-AFD8-A870F0775DA9}" destId="{70EAE6FC-209F-48D5-8888-FE5E52F9A0CA}" srcOrd="1" destOrd="5" presId="urn:microsoft.com/office/officeart/2005/8/layout/hList7"/>
    <dgm:cxn modelId="{E96CA2D9-1531-471C-A034-FBBC0F632262}" type="presOf" srcId="{A2E9C782-DF5A-4DEF-ABD7-15D5FD0C5BE2}" destId="{992B3366-9C92-400A-9C81-DB0895C9A13C}" srcOrd="0" destOrd="4" presId="urn:microsoft.com/office/officeart/2005/8/layout/hList7"/>
    <dgm:cxn modelId="{632C9C3F-F1AB-46D6-8BEF-6C5DC426395B}" type="presOf" srcId="{865B44AB-5C4E-4E15-B996-785A71736252}" destId="{083CD3B5-DF3B-4685-95AE-2D359BA0FED3}" srcOrd="1" destOrd="5" presId="urn:microsoft.com/office/officeart/2005/8/layout/hList7"/>
    <dgm:cxn modelId="{9379384E-9311-4A72-8E0F-C2D71BD4D5C0}" srcId="{8FA677AF-37C4-41A6-9718-48CC55736333}" destId="{6C3E4A84-A12F-469E-923C-C99F8C52F701}" srcOrd="0" destOrd="0" parTransId="{70321569-2539-4BE2-979A-5138B2025474}" sibTransId="{A9659D70-EB9D-4EC3-BAC3-1D6551A232B9}"/>
    <dgm:cxn modelId="{EC494174-908A-4F3A-B970-56E123213D6C}" type="presParOf" srcId="{86A2F956-0B98-48D4-9613-C53A64A89686}" destId="{2FD89FA7-9746-4E46-9913-BE3A68FFBA4B}" srcOrd="0" destOrd="0" presId="urn:microsoft.com/office/officeart/2005/8/layout/hList7"/>
    <dgm:cxn modelId="{D1A1E9DB-C4D3-42F4-A41E-43C2B9D3EECE}" type="presParOf" srcId="{86A2F956-0B98-48D4-9613-C53A64A89686}" destId="{CBC3292A-6B01-42FB-9329-820AEA52886D}" srcOrd="1" destOrd="0" presId="urn:microsoft.com/office/officeart/2005/8/layout/hList7"/>
    <dgm:cxn modelId="{B64FCF71-66A5-4E45-8506-091D2DCC86FD}" type="presParOf" srcId="{CBC3292A-6B01-42FB-9329-820AEA52886D}" destId="{B3DEE89D-DF60-4AF8-B8CE-1D9210F27361}" srcOrd="0" destOrd="0" presId="urn:microsoft.com/office/officeart/2005/8/layout/hList7"/>
    <dgm:cxn modelId="{5BB62BEC-5622-42C4-A0BF-9CDFFF5351CD}" type="presParOf" srcId="{B3DEE89D-DF60-4AF8-B8CE-1D9210F27361}" destId="{2E6E6651-70EF-49E2-954A-3A0C2597F028}" srcOrd="0" destOrd="0" presId="urn:microsoft.com/office/officeart/2005/8/layout/hList7"/>
    <dgm:cxn modelId="{F3A38D6C-AE71-4CA5-82CB-AE0220B70725}" type="presParOf" srcId="{B3DEE89D-DF60-4AF8-B8CE-1D9210F27361}" destId="{70EAE6FC-209F-48D5-8888-FE5E52F9A0CA}" srcOrd="1" destOrd="0" presId="urn:microsoft.com/office/officeart/2005/8/layout/hList7"/>
    <dgm:cxn modelId="{534256A9-6192-450E-BA3F-9AC28BAC1A06}" type="presParOf" srcId="{B3DEE89D-DF60-4AF8-B8CE-1D9210F27361}" destId="{35F60B91-5CD8-447C-989C-984940F3A712}" srcOrd="2" destOrd="0" presId="urn:microsoft.com/office/officeart/2005/8/layout/hList7"/>
    <dgm:cxn modelId="{EC4E8492-D8FF-4F28-A7AF-C6E70B1EBCA4}" type="presParOf" srcId="{B3DEE89D-DF60-4AF8-B8CE-1D9210F27361}" destId="{F986E3CF-CBF7-439E-8114-E30BA3425047}" srcOrd="3" destOrd="0" presId="urn:microsoft.com/office/officeart/2005/8/layout/hList7"/>
    <dgm:cxn modelId="{A031B8A9-A2DE-4D60-9FA3-A13C601B029C}" type="presParOf" srcId="{CBC3292A-6B01-42FB-9329-820AEA52886D}" destId="{DD21B3E6-858A-419C-8606-FE86A83F6BDE}" srcOrd="1" destOrd="0" presId="urn:microsoft.com/office/officeart/2005/8/layout/hList7"/>
    <dgm:cxn modelId="{3CDD6BFF-8B86-4CB7-8B10-53BA6668CF47}" type="presParOf" srcId="{CBC3292A-6B01-42FB-9329-820AEA52886D}" destId="{8E4E59F7-1505-4D4E-8D4F-015E892168B6}" srcOrd="2" destOrd="0" presId="urn:microsoft.com/office/officeart/2005/8/layout/hList7"/>
    <dgm:cxn modelId="{270B06C3-9D59-4161-AF44-7A6569B97D15}" type="presParOf" srcId="{8E4E59F7-1505-4D4E-8D4F-015E892168B6}" destId="{992B3366-9C92-400A-9C81-DB0895C9A13C}" srcOrd="0" destOrd="0" presId="urn:microsoft.com/office/officeart/2005/8/layout/hList7"/>
    <dgm:cxn modelId="{C3FFF4E1-A9F6-4210-A3BE-04B9E7CB0BD5}" type="presParOf" srcId="{8E4E59F7-1505-4D4E-8D4F-015E892168B6}" destId="{083CD3B5-DF3B-4685-95AE-2D359BA0FED3}" srcOrd="1" destOrd="0" presId="urn:microsoft.com/office/officeart/2005/8/layout/hList7"/>
    <dgm:cxn modelId="{4C0485D9-2AD7-4D26-A2A9-DC9B67203A3E}" type="presParOf" srcId="{8E4E59F7-1505-4D4E-8D4F-015E892168B6}" destId="{4E9D5D41-878B-4F82-A8DA-5427D9290BD0}" srcOrd="2" destOrd="0" presId="urn:microsoft.com/office/officeart/2005/8/layout/hList7"/>
    <dgm:cxn modelId="{15E2DE07-711B-43A5-881E-6BAA6BD69A2D}" type="presParOf" srcId="{8E4E59F7-1505-4D4E-8D4F-015E892168B6}" destId="{2C96448F-8907-49D2-A90B-33E58AD884E8}" srcOrd="3" destOrd="0" presId="urn:microsoft.com/office/officeart/2005/8/layout/hList7"/>
    <dgm:cxn modelId="{64BAC18A-3373-424C-909E-A703B85A2DFE}" type="presParOf" srcId="{CBC3292A-6B01-42FB-9329-820AEA52886D}" destId="{8D6D7859-29EF-4E8A-8151-4E75C0887F42}" srcOrd="3" destOrd="0" presId="urn:microsoft.com/office/officeart/2005/8/layout/hList7"/>
    <dgm:cxn modelId="{583632C7-150F-4A21-A5AE-C66B2F264B76}" type="presParOf" srcId="{CBC3292A-6B01-42FB-9329-820AEA52886D}" destId="{1C2E6227-115F-4849-BC4C-BC62A967B2CE}" srcOrd="4" destOrd="0" presId="urn:microsoft.com/office/officeart/2005/8/layout/hList7"/>
    <dgm:cxn modelId="{52EBAA88-C01A-459B-ACE8-A04551C1919E}" type="presParOf" srcId="{1C2E6227-115F-4849-BC4C-BC62A967B2CE}" destId="{A301582D-87A9-4044-AF00-88F56C2F74B3}" srcOrd="0" destOrd="0" presId="urn:microsoft.com/office/officeart/2005/8/layout/hList7"/>
    <dgm:cxn modelId="{273608A3-488F-43DD-BDC9-7903B4ECB604}" type="presParOf" srcId="{1C2E6227-115F-4849-BC4C-BC62A967B2CE}" destId="{EBB89605-F95F-4AD4-9EAB-641B69CE09D8}" srcOrd="1" destOrd="0" presId="urn:microsoft.com/office/officeart/2005/8/layout/hList7"/>
    <dgm:cxn modelId="{013581A5-E218-4FD4-B426-0AC0279BD6B5}" type="presParOf" srcId="{1C2E6227-115F-4849-BC4C-BC62A967B2CE}" destId="{372B7498-2F40-43EC-9408-FB743CFCD43D}" srcOrd="2" destOrd="0" presId="urn:microsoft.com/office/officeart/2005/8/layout/hList7"/>
    <dgm:cxn modelId="{D61DF6D9-37F2-4225-98FB-6A8647BE0CCF}" type="presParOf" srcId="{1C2E6227-115F-4849-BC4C-BC62A967B2CE}" destId="{38B963DB-B95E-4C01-ABDA-863F7ABEBC4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C3E84-EACF-4685-898D-5ECAE21D65F0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6F47A-FC38-4F34-9F86-4ADABC73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68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E82BB5-353E-4B0E-BC0E-4A36E0A159E5}" type="slidenum">
              <a:rPr lang="ar-SA" smtClean="0"/>
              <a:pPr/>
              <a:t>3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1334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16381D-B9E5-44A3-B64A-AC141968D87A}" type="slidenum">
              <a:rPr lang="ar-SA" smtClean="0"/>
              <a:pPr/>
              <a:t>4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Grows with the business: E-Correspondence allows for multiple deployment configuration/architecture depending on the business need and  transactions volume.</a:t>
            </a:r>
          </a:p>
        </p:txBody>
      </p:sp>
    </p:spTree>
    <p:extLst>
      <p:ext uri="{BB962C8B-B14F-4D97-AF65-F5344CB8AC3E}">
        <p14:creationId xmlns:p14="http://schemas.microsoft.com/office/powerpoint/2010/main" val="2377769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B15A96-630F-4129-BCB8-722B66A4FAA7}" type="slidenum">
              <a:rPr lang="ar-SA" smtClean="0"/>
              <a:pPr/>
              <a:t>5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42736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EC3321-C594-4178-804F-3EE5F3078737}" type="slidenum">
              <a:rPr lang="ar-SA" smtClean="0"/>
              <a:pPr/>
              <a:t>6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51787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32246B-3815-4207-B575-72662B995778}" type="slidenum">
              <a:rPr lang="ar-SA" smtClean="0"/>
              <a:pPr/>
              <a:t>7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16506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D4B38B-13CE-44D9-8B4F-DCD975AAE42B}" type="slidenum">
              <a:rPr lang="ar-SA" smtClean="0"/>
              <a:pPr/>
              <a:t>9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15146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DEE349-B897-4836-B2BF-F50BBB4BB7C0}" type="slidenum">
              <a:rPr lang="ar-SA" smtClean="0"/>
              <a:pPr/>
              <a:t>13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11328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5257800"/>
            <a:ext cx="8839200" cy="1219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3733800"/>
            <a:ext cx="8839200" cy="1295400"/>
          </a:xfr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961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69075"/>
            <a:ext cx="2133600" cy="365125"/>
          </a:xfrm>
          <a:prstGeom prst="rect">
            <a:avLst/>
          </a:prstGeom>
        </p:spPr>
        <p:txBody>
          <a:bodyPr/>
          <a:lstStyle/>
          <a:p>
            <a:fld id="{B222189F-5743-4155-99CE-AEE9A449B497}" type="datetime3">
              <a:rPr lang="en-US" smtClean="0"/>
              <a:t>27 January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33600" y="6569075"/>
            <a:ext cx="4876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Copyright © 2015 Estarta Solutions.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69075"/>
            <a:ext cx="2133600" cy="365125"/>
          </a:xfrm>
          <a:prstGeom prst="rect">
            <a:avLst/>
          </a:prstGeom>
        </p:spPr>
        <p:txBody>
          <a:bodyPr/>
          <a:lstStyle/>
          <a:p>
            <a:fld id="{B9E5EA0B-7B42-4005-A395-2F07A0C81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70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69075"/>
            <a:ext cx="2133600" cy="365125"/>
          </a:xfrm>
          <a:prstGeom prst="rect">
            <a:avLst/>
          </a:prstGeom>
        </p:spPr>
        <p:txBody>
          <a:bodyPr/>
          <a:lstStyle/>
          <a:p>
            <a:fld id="{360E4B58-EDD9-4E00-B214-F773FBEAAEA2}" type="datetime3">
              <a:rPr lang="en-US" smtClean="0"/>
              <a:t>27 January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33600" y="6569075"/>
            <a:ext cx="4876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Copyright © 2015 Estarta Solutions.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69075"/>
            <a:ext cx="2133600" cy="365125"/>
          </a:xfrm>
          <a:prstGeom prst="rect">
            <a:avLst/>
          </a:prstGeom>
        </p:spPr>
        <p:txBody>
          <a:bodyPr/>
          <a:lstStyle/>
          <a:p>
            <a:fld id="{B9E5EA0B-7B42-4005-A395-2F07A0C81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001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0" y="6569075"/>
            <a:ext cx="2133600" cy="365125"/>
          </a:xfrm>
          <a:prstGeom prst="rect">
            <a:avLst/>
          </a:prstGeom>
        </p:spPr>
        <p:txBody>
          <a:bodyPr/>
          <a:lstStyle/>
          <a:p>
            <a:fld id="{053E0AFF-33A9-4B98-926A-97534B9A9D0F}" type="datetime3">
              <a:rPr lang="en-US" smtClean="0"/>
              <a:t>27 January 2015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133600" y="6569075"/>
            <a:ext cx="4876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Copyright © 2015 Estarta Solutions.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010400" y="6569075"/>
            <a:ext cx="2133600" cy="365125"/>
          </a:xfrm>
          <a:prstGeom prst="rect">
            <a:avLst/>
          </a:prstGeom>
        </p:spPr>
        <p:txBody>
          <a:bodyPr/>
          <a:lstStyle/>
          <a:p>
            <a:fld id="{B9E5EA0B-7B42-4005-A395-2F07A0C81D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43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D817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209800"/>
            <a:ext cx="7772400" cy="1362075"/>
          </a:xfrm>
        </p:spPr>
        <p:txBody>
          <a:bodyPr anchor="b"/>
          <a:lstStyle>
            <a:lvl1pPr algn="ctr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605213"/>
            <a:ext cx="7772400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69075"/>
            <a:ext cx="2133600" cy="365125"/>
          </a:xfrm>
          <a:prstGeom prst="rect">
            <a:avLst/>
          </a:prstGeom>
        </p:spPr>
        <p:txBody>
          <a:bodyPr/>
          <a:lstStyle/>
          <a:p>
            <a:fld id="{3801CF27-139C-4544-B675-E42E4B8C608A}" type="datetime3">
              <a:rPr lang="en-US" smtClean="0"/>
              <a:t>27 January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33600" y="6569075"/>
            <a:ext cx="4876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Copyright © 2015 Estarta Solutions.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69075"/>
            <a:ext cx="2133600" cy="365125"/>
          </a:xfrm>
          <a:prstGeom prst="rect">
            <a:avLst/>
          </a:prstGeom>
        </p:spPr>
        <p:txBody>
          <a:bodyPr/>
          <a:lstStyle/>
          <a:p>
            <a:fld id="{B9E5EA0B-7B42-4005-A395-2F07A0C81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961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569075"/>
            <a:ext cx="2133600" cy="365125"/>
          </a:xfrm>
          <a:prstGeom prst="rect">
            <a:avLst/>
          </a:prstGeom>
        </p:spPr>
        <p:txBody>
          <a:bodyPr/>
          <a:lstStyle/>
          <a:p>
            <a:fld id="{8AEBD695-2BC3-49AF-AEDE-B20EA6B0AA0B}" type="datetime3">
              <a:rPr lang="en-US" smtClean="0"/>
              <a:t>27 January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33600" y="6569075"/>
            <a:ext cx="4876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Copyright © 2015 Estarta Solutions.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569075"/>
            <a:ext cx="2133600" cy="365125"/>
          </a:xfrm>
          <a:prstGeom prst="rect">
            <a:avLst/>
          </a:prstGeom>
        </p:spPr>
        <p:txBody>
          <a:bodyPr/>
          <a:lstStyle/>
          <a:p>
            <a:fld id="{B9E5EA0B-7B42-4005-A395-2F07A0C81D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970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6569075"/>
            <a:ext cx="2133600" cy="365125"/>
          </a:xfrm>
          <a:prstGeom prst="rect">
            <a:avLst/>
          </a:prstGeom>
        </p:spPr>
        <p:txBody>
          <a:bodyPr/>
          <a:lstStyle/>
          <a:p>
            <a:fld id="{CCF79098-B3BC-400B-8003-01E9DA74ADD3}" type="datetime3">
              <a:rPr lang="en-US" smtClean="0"/>
              <a:t>27 January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33600" y="6569075"/>
            <a:ext cx="4876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Copyright © 2015 Estarta Solutions.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569075"/>
            <a:ext cx="2133600" cy="365125"/>
          </a:xfrm>
          <a:prstGeom prst="rect">
            <a:avLst/>
          </a:prstGeom>
        </p:spPr>
        <p:txBody>
          <a:bodyPr/>
          <a:lstStyle/>
          <a:p>
            <a:fld id="{B9E5EA0B-7B42-4005-A395-2F07A0C81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371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569075"/>
            <a:ext cx="2133600" cy="365125"/>
          </a:xfrm>
          <a:prstGeom prst="rect">
            <a:avLst/>
          </a:prstGeom>
        </p:spPr>
        <p:txBody>
          <a:bodyPr/>
          <a:lstStyle/>
          <a:p>
            <a:fld id="{B2EB0109-76EE-4F93-97A5-F54A09E927AA}" type="datetime3">
              <a:rPr lang="en-US" smtClean="0"/>
              <a:t>27 January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569075"/>
            <a:ext cx="4876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Copyright © 2015 Estarta Solutions.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569075"/>
            <a:ext cx="2133600" cy="365125"/>
          </a:xfrm>
          <a:prstGeom prst="rect">
            <a:avLst/>
          </a:prstGeom>
        </p:spPr>
        <p:txBody>
          <a:bodyPr/>
          <a:lstStyle/>
          <a:p>
            <a:fld id="{B9E5EA0B-7B42-4005-A395-2F07A0C81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60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569075"/>
            <a:ext cx="2133600" cy="365125"/>
          </a:xfrm>
          <a:prstGeom prst="rect">
            <a:avLst/>
          </a:prstGeom>
        </p:spPr>
        <p:txBody>
          <a:bodyPr/>
          <a:lstStyle/>
          <a:p>
            <a:fld id="{1ED4DFE9-3E85-442A-B1A5-AE15D3334B92}" type="datetime3">
              <a:rPr lang="en-US" smtClean="0"/>
              <a:t>27 January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133600" y="6569075"/>
            <a:ext cx="4876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Copyright © 2015 Estarta Solutions.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69075"/>
            <a:ext cx="2133600" cy="365125"/>
          </a:xfrm>
          <a:prstGeom prst="rect">
            <a:avLst/>
          </a:prstGeom>
        </p:spPr>
        <p:txBody>
          <a:bodyPr/>
          <a:lstStyle/>
          <a:p>
            <a:fld id="{B9E5EA0B-7B42-4005-A395-2F07A0C81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41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569075"/>
            <a:ext cx="2133600" cy="365125"/>
          </a:xfrm>
          <a:prstGeom prst="rect">
            <a:avLst/>
          </a:prstGeom>
        </p:spPr>
        <p:txBody>
          <a:bodyPr/>
          <a:lstStyle/>
          <a:p>
            <a:fld id="{ED4462EE-188A-471E-9537-13394C535C37}" type="datetime3">
              <a:rPr lang="en-US" smtClean="0"/>
              <a:t>27 January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33600" y="6569075"/>
            <a:ext cx="4876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Copyright © 2015 Estarta Solutions.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569075"/>
            <a:ext cx="2133600" cy="365125"/>
          </a:xfrm>
          <a:prstGeom prst="rect">
            <a:avLst/>
          </a:prstGeom>
        </p:spPr>
        <p:txBody>
          <a:bodyPr/>
          <a:lstStyle/>
          <a:p>
            <a:fld id="{B9E5EA0B-7B42-4005-A395-2F07A0C81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33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D817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242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242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569075"/>
            <a:ext cx="2133600" cy="365125"/>
          </a:xfrm>
          <a:prstGeom prst="rect">
            <a:avLst/>
          </a:prstGeom>
        </p:spPr>
        <p:txBody>
          <a:bodyPr/>
          <a:lstStyle/>
          <a:p>
            <a:fld id="{B2C56827-9EDD-4C04-9AC9-B01A74765CDA}" type="datetime3">
              <a:rPr lang="en-US" smtClean="0"/>
              <a:t>27 January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33600" y="6569075"/>
            <a:ext cx="4876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Copyright © 2015 Estarta Solutions.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569075"/>
            <a:ext cx="2133600" cy="365125"/>
          </a:xfrm>
          <a:prstGeom prst="rect">
            <a:avLst/>
          </a:prstGeom>
        </p:spPr>
        <p:txBody>
          <a:bodyPr/>
          <a:lstStyle/>
          <a:p>
            <a:fld id="{B9E5EA0B-7B42-4005-A395-2F07A0C81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9587" y="214745"/>
            <a:ext cx="6647217" cy="623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Char char="»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69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C5A3AF2-3D7C-4636-BCFB-013A1329BC4E}" type="datetime3">
              <a:rPr lang="en-US" smtClean="0"/>
              <a:t>27 January 2015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33600" y="6569075"/>
            <a:ext cx="487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Copyright © 2015 Estarta Solutions. All rights reserved.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69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9E5EA0B-7B42-4005-A395-2F07A0C81D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497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marR="0" indent="-3429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C00000"/>
        </a:buClr>
        <a:buSzTx/>
        <a:buFont typeface="Wingdings" pitchFamily="2" charset="2"/>
        <a:buChar char="q"/>
        <a:tabLst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C00000"/>
        </a:buClr>
        <a:buSzTx/>
        <a:buFont typeface="Arial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C00000"/>
        </a:buClr>
        <a:buSzTx/>
        <a:buFont typeface="Wingdings" pitchFamily="2" charset="2"/>
        <a:buChar char="§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C00000"/>
        </a:buClr>
        <a:buSzTx/>
        <a:buFont typeface="Arial" pitchFamily="34" charset="0"/>
        <a:buChar char="–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C00000"/>
        </a:buClr>
        <a:buSzTx/>
        <a:buFont typeface="Arial" pitchFamily="34" charset="0"/>
        <a:buChar char="»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BizDev@EstartaSolutions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/>
          <p:cNvSpPr txBox="1">
            <a:spLocks/>
          </p:cNvSpPr>
          <p:nvPr/>
        </p:nvSpPr>
        <p:spPr>
          <a:xfrm>
            <a:off x="0" y="6629400"/>
            <a:ext cx="7010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Copyright © </a:t>
            </a:r>
            <a:r>
              <a:rPr lang="en-US" sz="1200" dirty="0" smtClean="0">
                <a:solidFill>
                  <a:schemeClr val="bg1"/>
                </a:solidFill>
              </a:rPr>
              <a:t>2015 Estarta </a:t>
            </a:r>
            <a:r>
              <a:rPr lang="en-US" sz="1200" dirty="0">
                <a:solidFill>
                  <a:schemeClr val="bg1"/>
                </a:solidFill>
              </a:rPr>
              <a:t>Solutions. All rights reserved.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63500" y="3581400"/>
            <a:ext cx="66421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dirty="0">
                <a:solidFill>
                  <a:srgbClr val="D00000"/>
                </a:solidFill>
                <a:latin typeface="Century Gothic"/>
                <a:cs typeface="Century Gothic"/>
              </a:rPr>
              <a:t>Electronic  Correspondence  System</a:t>
            </a:r>
          </a:p>
          <a:p>
            <a:pPr>
              <a:defRPr/>
            </a:pPr>
            <a:r>
              <a:rPr lang="en-US" sz="2800" dirty="0">
                <a:solidFill>
                  <a:srgbClr val="D00000"/>
                </a:solidFill>
                <a:latin typeface="Century Gothic"/>
                <a:cs typeface="Century Gothic"/>
              </a:rPr>
              <a:t>ECS </a:t>
            </a:r>
            <a:r>
              <a:rPr lang="en-US" sz="2800" dirty="0" smtClean="0">
                <a:solidFill>
                  <a:srgbClr val="D00000"/>
                </a:solidFill>
                <a:latin typeface="Century Gothic"/>
                <a:cs typeface="Century Gothic"/>
              </a:rPr>
              <a:t>®</a:t>
            </a:r>
            <a:endParaRPr lang="en-US" sz="2800" dirty="0">
              <a:solidFill>
                <a:srgbClr val="D00000"/>
              </a:solidFill>
              <a:latin typeface="Century Gothic"/>
              <a:cs typeface="Century Gothic"/>
            </a:endParaRPr>
          </a:p>
        </p:txBody>
      </p:sp>
      <p:pic>
        <p:nvPicPr>
          <p:cNvPr id="11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1371600"/>
            <a:ext cx="2798762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6007100"/>
            <a:ext cx="5842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Microsoft%20Logo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1" y="5903913"/>
            <a:ext cx="1628358" cy="4768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218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Logical Design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69075"/>
            <a:ext cx="7010400" cy="365125"/>
          </a:xfrm>
        </p:spPr>
        <p:txBody>
          <a:bodyPr/>
          <a:lstStyle/>
          <a:p>
            <a:pPr algn="l"/>
            <a:r>
              <a:rPr lang="en-US" dirty="0" smtClean="0"/>
              <a:t>Copyright © 2015 Estarta Solutions.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5EA0B-7B42-4005-A395-2F07A0C81D7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4134349"/>
              </p:ext>
            </p:extLst>
          </p:nvPr>
        </p:nvGraphicFramePr>
        <p:xfrm>
          <a:off x="457200" y="1143000"/>
          <a:ext cx="8229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288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496783" y="228600"/>
            <a:ext cx="6647217" cy="623455"/>
          </a:xfrm>
        </p:spPr>
        <p:txBody>
          <a:bodyPr/>
          <a:lstStyle/>
          <a:p>
            <a:r>
              <a:rPr lang="en-US" sz="2000" dirty="0">
                <a:solidFill>
                  <a:srgbClr val="FF0000"/>
                </a:solidFill>
                <a:latin typeface="Century Gothic" pitchFamily="34" charset="0"/>
              </a:rPr>
              <a:t>Deployment View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69075"/>
            <a:ext cx="7010400" cy="365125"/>
          </a:xfrm>
        </p:spPr>
        <p:txBody>
          <a:bodyPr/>
          <a:lstStyle/>
          <a:p>
            <a:pPr algn="l"/>
            <a:r>
              <a:rPr lang="en-US" dirty="0" smtClean="0"/>
              <a:t>Copyright © 2015 Estarta Solutions. All rights reserved.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5EA0B-7B42-4005-A395-2F07A0C81D7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2056"/>
            <a:ext cx="9144000" cy="574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2164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4800600"/>
            <a:ext cx="5486400" cy="566738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entury Gothic" pitchFamily="34" charset="0"/>
              </a:rPr>
              <a:t>Questions and Answers</a:t>
            </a: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2" b="82"/>
          <a:stretch>
            <a:fillRect/>
          </a:stretch>
        </p:blipFill>
        <p:spPr bwMode="auto">
          <a:xfrm>
            <a:off x="2286000" y="7620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0" y="6569075"/>
            <a:ext cx="42672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Copyright © 2015 Estarta Solutions. All rights reserved.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4236493" y="6675437"/>
            <a:ext cx="4876800" cy="182563"/>
          </a:xfrm>
        </p:spPr>
        <p:txBody>
          <a:bodyPr/>
          <a:lstStyle/>
          <a:p>
            <a:pPr algn="r">
              <a:defRPr/>
            </a:pPr>
            <a:fld id="{5472F7C4-823B-4A56-82F4-D162A9957F57}" type="slidenum">
              <a:rPr lang="ar-SA" smtClean="0"/>
              <a:pPr algn="r"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52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629400"/>
            <a:ext cx="9144000" cy="228600"/>
          </a:xfrm>
          <a:noFill/>
        </p:spPr>
        <p:txBody>
          <a:bodyPr/>
          <a:lstStyle/>
          <a:p>
            <a:pPr algn="l"/>
            <a:r>
              <a:rPr lang="en-US" dirty="0" smtClean="0"/>
              <a:t>Copyright © 2015 Estarta Solutions. All rights reserved.</a:t>
            </a:r>
          </a:p>
        </p:txBody>
      </p:sp>
      <p:pic>
        <p:nvPicPr>
          <p:cNvPr id="16" name="Picture Placeholder 1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733800" y="928116"/>
            <a:ext cx="4398264" cy="41010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4278573" y="6561137"/>
            <a:ext cx="4876800" cy="365125"/>
          </a:xfrm>
        </p:spPr>
        <p:txBody>
          <a:bodyPr/>
          <a:lstStyle/>
          <a:p>
            <a:pPr algn="r">
              <a:defRPr/>
            </a:pPr>
            <a:fld id="{5472F7C4-823B-4A56-82F4-D162A9957F57}" type="slidenum">
              <a:rPr lang="ar-SA" smtClean="0"/>
              <a:pPr algn="r">
                <a:defRPr/>
              </a:pPr>
              <a:t>13</a:t>
            </a:fld>
            <a:endParaRPr lang="en-US" dirty="0"/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229376" y="5257800"/>
            <a:ext cx="4114800" cy="1076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r>
              <a:rPr lang="en-US" sz="2800" kern="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Thank You!</a:t>
            </a:r>
          </a:p>
          <a:p>
            <a:pPr algn="ctr"/>
            <a:r>
              <a:rPr lang="en-US" sz="1600" kern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For more details, please contact </a:t>
            </a:r>
            <a:r>
              <a:rPr lang="en-US" sz="1600" kern="0" dirty="0" smtClean="0">
                <a:solidFill>
                  <a:schemeClr val="tx1"/>
                </a:solidFill>
                <a:latin typeface="Century Gothic" panose="020B0502020202020204" pitchFamily="34" charset="0"/>
                <a:hlinkClick r:id="rId4"/>
              </a:rPr>
              <a:t>BizDev@EstartaSolutions.com</a:t>
            </a:r>
            <a:r>
              <a:rPr lang="en-US" sz="1600" kern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 </a:t>
            </a:r>
          </a:p>
          <a:p>
            <a:pPr algn="ctr"/>
            <a:endParaRPr lang="en-US" sz="2800" kern="0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800" kern="0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90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/>
          <a:lstStyle/>
          <a:p>
            <a:pPr marL="0" indent="0">
              <a:buSzPct val="125000"/>
              <a:buNone/>
              <a:defRPr/>
            </a:pPr>
            <a:endParaRPr lang="en-US" sz="1600" b="1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  <a:p>
            <a:pPr marL="285750" indent="-285750">
              <a:buSzPct val="125000"/>
              <a:buBlip>
                <a:blip r:embed="rId2"/>
              </a:buBlip>
              <a:defRPr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Estarta ECS</a:t>
            </a:r>
          </a:p>
          <a:p>
            <a:pPr lvl="1">
              <a:buClr>
                <a:schemeClr val="bg1">
                  <a:lumMod val="50000"/>
                </a:schemeClr>
              </a:buClr>
              <a:buSzPct val="125000"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Business Value</a:t>
            </a:r>
          </a:p>
          <a:p>
            <a:pPr lvl="1">
              <a:buClr>
                <a:schemeClr val="bg1">
                  <a:lumMod val="50000"/>
                </a:schemeClr>
              </a:buClr>
              <a:buSzPct val="125000"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Transaction Life Cycle</a:t>
            </a:r>
          </a:p>
          <a:p>
            <a:pPr lvl="1">
              <a:buClr>
                <a:schemeClr val="bg1">
                  <a:lumMod val="50000"/>
                </a:schemeClr>
              </a:buClr>
              <a:buSzPct val="125000"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Main Features</a:t>
            </a:r>
          </a:p>
          <a:p>
            <a:endParaRPr lang="en-US" dirty="0" smtClean="0"/>
          </a:p>
          <a:p>
            <a:pPr marL="285750" indent="-285750">
              <a:buSzPct val="125000"/>
              <a:buBlip>
                <a:blip r:embed="rId2"/>
              </a:buBlip>
              <a:defRPr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Technical Design</a:t>
            </a:r>
          </a:p>
          <a:p>
            <a:pPr lvl="1">
              <a:buClr>
                <a:schemeClr val="bg1">
                  <a:lumMod val="50000"/>
                </a:schemeClr>
              </a:buClr>
              <a:buSzPct val="125000"/>
              <a:buFont typeface="Arial"/>
              <a:buChar char="•"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Logical design and scope of work</a:t>
            </a:r>
          </a:p>
          <a:p>
            <a:pPr lvl="1">
              <a:buClr>
                <a:schemeClr val="bg1">
                  <a:lumMod val="50000"/>
                </a:schemeClr>
              </a:buClr>
              <a:buSzPct val="125000"/>
              <a:buFont typeface="Arial"/>
              <a:buChar char="•"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Hardware &amp; Software Quantities</a:t>
            </a:r>
          </a:p>
          <a:p>
            <a:endParaRPr lang="en-US" dirty="0" smtClean="0"/>
          </a:p>
          <a:p>
            <a:pPr marL="285750" indent="-285750">
              <a:buSzPct val="125000"/>
              <a:buBlip>
                <a:blip r:embed="rId2"/>
              </a:buBlip>
              <a:defRPr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Demo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228600"/>
            <a:ext cx="6647217" cy="623455"/>
          </a:xfrm>
        </p:spPr>
        <p:txBody>
          <a:bodyPr/>
          <a:lstStyle/>
          <a:p>
            <a:r>
              <a:rPr lang="en-US" sz="2000" dirty="0">
                <a:solidFill>
                  <a:srgbClr val="FF0000"/>
                </a:solidFill>
                <a:latin typeface="Century Gothic" pitchFamily="34" charset="0"/>
              </a:rPr>
              <a:t>Agenda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69075"/>
            <a:ext cx="7010400" cy="365125"/>
          </a:xfrm>
        </p:spPr>
        <p:txBody>
          <a:bodyPr/>
          <a:lstStyle/>
          <a:p>
            <a:pPr algn="l"/>
            <a:r>
              <a:rPr lang="en-US" dirty="0" smtClean="0"/>
              <a:t>Copyright © 2015 Estarta Solutions.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5EA0B-7B42-4005-A395-2F07A0C81D7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556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915400" cy="5181600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SzPct val="125000"/>
              <a:buBlip>
                <a:blip r:embed="rId3"/>
              </a:buBlip>
              <a:defRPr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Electronic Correspondence System (ECS) is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an enterprise mail and correspondence circulation and tracking solution that aims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at facilitating &amp; streamlining mail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registration, processing and filing operations in large organizations.</a:t>
            </a:r>
          </a:p>
          <a:p>
            <a:endParaRPr lang="en-US" dirty="0" smtClean="0"/>
          </a:p>
          <a:p>
            <a:pPr marL="285750" indent="-285750">
              <a:buSzPct val="125000"/>
              <a:buBlip>
                <a:blip r:embed="rId3"/>
              </a:buBlip>
              <a:defRPr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E-Correspondence provides:</a:t>
            </a:r>
          </a:p>
          <a:p>
            <a:pPr lvl="1">
              <a:lnSpc>
                <a:spcPct val="150000"/>
              </a:lnSpc>
              <a:buClr>
                <a:schemeClr val="bg1">
                  <a:lumMod val="50000"/>
                </a:schemeClr>
              </a:buClr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Central Transactions Repository</a:t>
            </a:r>
          </a:p>
          <a:p>
            <a:pPr lvl="1">
              <a:lnSpc>
                <a:spcPct val="150000"/>
              </a:lnSpc>
              <a:buClr>
                <a:schemeClr val="bg1">
                  <a:lumMod val="50000"/>
                </a:schemeClr>
              </a:buClr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Transaction Imaging and Scanning</a:t>
            </a:r>
          </a:p>
          <a:p>
            <a:pPr lvl="1">
              <a:lnSpc>
                <a:spcPct val="150000"/>
              </a:lnSpc>
              <a:buClr>
                <a:schemeClr val="bg1">
                  <a:lumMod val="50000"/>
                </a:schemeClr>
              </a:buClr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Transactions Routing Across Departments and Work Centers</a:t>
            </a:r>
          </a:p>
          <a:p>
            <a:pPr lvl="1">
              <a:lnSpc>
                <a:spcPct val="150000"/>
              </a:lnSpc>
              <a:buClr>
                <a:schemeClr val="bg1">
                  <a:lumMod val="50000"/>
                </a:schemeClr>
              </a:buClr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Transactions Movement Tracking</a:t>
            </a:r>
          </a:p>
          <a:p>
            <a:pPr lvl="1">
              <a:lnSpc>
                <a:spcPct val="150000"/>
              </a:lnSpc>
              <a:buClr>
                <a:schemeClr val="bg1">
                  <a:lumMod val="50000"/>
                </a:schemeClr>
              </a:buClr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Barcode Reading / Printing</a:t>
            </a:r>
          </a:p>
          <a:p>
            <a:pPr lvl="1">
              <a:lnSpc>
                <a:spcPct val="150000"/>
              </a:lnSpc>
              <a:buClr>
                <a:schemeClr val="bg1">
                  <a:lumMod val="50000"/>
                </a:schemeClr>
              </a:buClr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Transactions Classification and Filing </a:t>
            </a:r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rgbClr val="FF0000"/>
                </a:solidFill>
                <a:latin typeface="Century Gothic" pitchFamily="34" charset="0"/>
              </a:rPr>
              <a:t>ECS Overview</a:t>
            </a:r>
            <a:endParaRPr lang="en-US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69075"/>
            <a:ext cx="7010400" cy="365125"/>
          </a:xfrm>
        </p:spPr>
        <p:txBody>
          <a:bodyPr/>
          <a:lstStyle/>
          <a:p>
            <a:pPr algn="l"/>
            <a:r>
              <a:rPr lang="en-US" dirty="0" smtClean="0"/>
              <a:t>Copyright © 2015 Estarta Solutions. All rights reserved.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69075"/>
            <a:ext cx="2133600" cy="365125"/>
          </a:xfrm>
        </p:spPr>
        <p:txBody>
          <a:bodyPr/>
          <a:lstStyle/>
          <a:p>
            <a:fld id="{B9E5EA0B-7B42-4005-A395-2F07A0C81D7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0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SzPct val="125000"/>
              <a:buBlip>
                <a:blip r:embed="rId3"/>
              </a:buBlip>
              <a:defRPr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E-Correspondence</a:t>
            </a:r>
          </a:p>
          <a:p>
            <a:pPr lvl="1">
              <a:lnSpc>
                <a:spcPct val="150000"/>
              </a:lnSpc>
              <a:buClr>
                <a:schemeClr val="bg1">
                  <a:lumMod val="50000"/>
                </a:schemeClr>
              </a:buClr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Improves Productivity</a:t>
            </a:r>
          </a:p>
          <a:p>
            <a:pPr lvl="1">
              <a:lnSpc>
                <a:spcPct val="150000"/>
              </a:lnSpc>
              <a:buClr>
                <a:schemeClr val="bg1">
                  <a:lumMod val="50000"/>
                </a:schemeClr>
              </a:buClr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Increases Efficiency</a:t>
            </a:r>
          </a:p>
          <a:p>
            <a:pPr lvl="1">
              <a:lnSpc>
                <a:spcPct val="150000"/>
              </a:lnSpc>
              <a:buClr>
                <a:schemeClr val="bg1">
                  <a:lumMod val="50000"/>
                </a:schemeClr>
              </a:buClr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Increases Transparency</a:t>
            </a:r>
          </a:p>
          <a:p>
            <a:pPr lvl="1">
              <a:lnSpc>
                <a:spcPct val="150000"/>
              </a:lnSpc>
              <a:buClr>
                <a:schemeClr val="bg1">
                  <a:lumMod val="50000"/>
                </a:schemeClr>
              </a:buClr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Reduces Operational Cost</a:t>
            </a:r>
          </a:p>
          <a:p>
            <a:pPr lvl="1">
              <a:lnSpc>
                <a:spcPct val="150000"/>
              </a:lnSpc>
              <a:buClr>
                <a:schemeClr val="bg1">
                  <a:lumMod val="50000"/>
                </a:schemeClr>
              </a:buClr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Enhances Decision Making Process </a:t>
            </a:r>
          </a:p>
          <a:p>
            <a:pPr lvl="1"/>
            <a:endParaRPr lang="en-US" dirty="0" smtClean="0"/>
          </a:p>
          <a:p>
            <a:pPr marL="285750" indent="-285750">
              <a:buSzPct val="125000"/>
              <a:buBlip>
                <a:blip r:embed="rId3"/>
              </a:buBlip>
              <a:defRPr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Scalability </a:t>
            </a:r>
          </a:p>
          <a:p>
            <a:pPr lvl="1">
              <a:lnSpc>
                <a:spcPct val="150000"/>
              </a:lnSpc>
              <a:buClr>
                <a:schemeClr val="bg1">
                  <a:lumMod val="50000"/>
                </a:schemeClr>
              </a:buClr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Grows with the Business</a:t>
            </a:r>
          </a:p>
          <a:p>
            <a:pPr lvl="1"/>
            <a:endParaRPr lang="en-US" dirty="0" smtClean="0"/>
          </a:p>
          <a:p>
            <a:pPr marL="285750" indent="-285750">
              <a:buSzPct val="125000"/>
              <a:buBlip>
                <a:blip r:embed="rId3"/>
              </a:buBlip>
              <a:defRPr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Security</a:t>
            </a:r>
          </a:p>
          <a:p>
            <a:pPr lvl="1">
              <a:lnSpc>
                <a:spcPct val="150000"/>
              </a:lnSpc>
              <a:buClr>
                <a:schemeClr val="bg1">
                  <a:lumMod val="50000"/>
                </a:schemeClr>
              </a:buClr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Controls Transactions Accessibility</a:t>
            </a:r>
          </a:p>
          <a:p>
            <a:pPr lvl="1">
              <a:lnSpc>
                <a:spcPct val="150000"/>
              </a:lnSpc>
              <a:buClr>
                <a:schemeClr val="bg1">
                  <a:lumMod val="50000"/>
                </a:schemeClr>
              </a:buClr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Access Control at User, Department and Cabinet levels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FF0000"/>
                </a:solidFill>
                <a:latin typeface="Century Gothic" pitchFamily="34" charset="0"/>
              </a:rPr>
              <a:t>Business Value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69075"/>
            <a:ext cx="7010400" cy="365125"/>
          </a:xfrm>
        </p:spPr>
        <p:txBody>
          <a:bodyPr/>
          <a:lstStyle/>
          <a:p>
            <a:pPr algn="l"/>
            <a:r>
              <a:rPr lang="en-US" dirty="0" smtClean="0"/>
              <a:t>Copyright © 2015 Estarta Solutions. All rights reserved.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69075"/>
            <a:ext cx="2133600" cy="365125"/>
          </a:xfrm>
        </p:spPr>
        <p:txBody>
          <a:bodyPr/>
          <a:lstStyle/>
          <a:p>
            <a:fld id="{B9E5EA0B-7B42-4005-A395-2F07A0C81D7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6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FF0000"/>
                </a:solidFill>
                <a:latin typeface="Century Gothic" pitchFamily="34" charset="0"/>
              </a:rPr>
              <a:t>Transaction Life Cycle</a:t>
            </a:r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228600" y="1066800"/>
            <a:ext cx="7772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2400" b="1">
              <a:solidFill>
                <a:srgbClr val="CC3300"/>
              </a:solidFill>
              <a:latin typeface="Verdana" pitchFamily="34" charset="0"/>
            </a:endParaRPr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 flipH="1" flipV="1">
            <a:off x="4876800" y="3505200"/>
            <a:ext cx="129540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" name="Rectangle 5"/>
          <p:cNvSpPr>
            <a:spLocks noChangeArrowheads="1"/>
          </p:cNvSpPr>
          <p:nvPr/>
        </p:nvSpPr>
        <p:spPr bwMode="auto">
          <a:xfrm>
            <a:off x="228600" y="1066800"/>
            <a:ext cx="7772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2400" b="1">
              <a:solidFill>
                <a:srgbClr val="CC3300"/>
              </a:solidFill>
              <a:latin typeface="Verdana" pitchFamily="34" charset="0"/>
            </a:endParaRPr>
          </a:p>
        </p:txBody>
      </p:sp>
      <p:pic>
        <p:nvPicPr>
          <p:cNvPr id="8213" name="Picture 21" descr="home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524000"/>
            <a:ext cx="143351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5" name="Picture 23" descr="1 circ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3048000"/>
            <a:ext cx="8382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6" name="Picture 24" descr="pap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2057400"/>
            <a:ext cx="4857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7" name="Picture 25" descr="printer &amp; scann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2133600"/>
            <a:ext cx="160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8" name="Picture 26" descr="data bas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3657600"/>
            <a:ext cx="1143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9" name="Picture 27" descr="cical employ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76800" y="5257800"/>
            <a:ext cx="297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0" name="Picture 28" descr="employe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10400" y="5105400"/>
            <a:ext cx="6858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1" name="Picture 29" descr="employe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96000" y="5105400"/>
            <a:ext cx="7620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2" name="Picture 30" descr="employe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05400" y="5105400"/>
            <a:ext cx="7620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3" name="Picture 31" descr="blue employee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14600" y="3733800"/>
            <a:ext cx="1066800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4" name="Picture 32" descr="blue employee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52600" y="5073650"/>
            <a:ext cx="10668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5" name="Picture 33" descr="folde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90800" y="5638800"/>
            <a:ext cx="1143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6" name="Picture 34" descr="pape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267200" y="3048000"/>
            <a:ext cx="677863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27" name="Text Box 35"/>
          <p:cNvSpPr txBox="1">
            <a:spLocks noChangeArrowheads="1"/>
          </p:cNvSpPr>
          <p:nvPr/>
        </p:nvSpPr>
        <p:spPr bwMode="auto">
          <a:xfrm>
            <a:off x="3733800" y="2171700"/>
            <a:ext cx="10486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baseline="-25000"/>
              <a:t>Inbound Mail</a:t>
            </a:r>
          </a:p>
        </p:txBody>
      </p:sp>
      <p:sp>
        <p:nvSpPr>
          <p:cNvPr id="8228" name="Text Box 36"/>
          <p:cNvSpPr txBox="1">
            <a:spLocks noChangeArrowheads="1"/>
          </p:cNvSpPr>
          <p:nvPr/>
        </p:nvSpPr>
        <p:spPr bwMode="auto">
          <a:xfrm>
            <a:off x="4495800" y="2590800"/>
            <a:ext cx="12636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baseline="-25000"/>
              <a:t>Paper Document</a:t>
            </a:r>
          </a:p>
        </p:txBody>
      </p:sp>
      <p:sp>
        <p:nvSpPr>
          <p:cNvPr id="8229" name="Text Box 37"/>
          <p:cNvSpPr txBox="1">
            <a:spLocks noChangeArrowheads="1"/>
          </p:cNvSpPr>
          <p:nvPr/>
        </p:nvSpPr>
        <p:spPr bwMode="auto">
          <a:xfrm>
            <a:off x="6248400" y="2895600"/>
            <a:ext cx="151509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baseline="-25000"/>
              <a:t>Electronic Document</a:t>
            </a:r>
          </a:p>
        </p:txBody>
      </p:sp>
      <p:sp>
        <p:nvSpPr>
          <p:cNvPr id="8230" name="Text Box 38"/>
          <p:cNvSpPr txBox="1">
            <a:spLocks noChangeArrowheads="1"/>
          </p:cNvSpPr>
          <p:nvPr/>
        </p:nvSpPr>
        <p:spPr bwMode="auto">
          <a:xfrm>
            <a:off x="1835150" y="2895600"/>
            <a:ext cx="1197764" cy="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baseline="-25000" dirty="0"/>
              <a:t>Outbound</a:t>
            </a:r>
            <a:r>
              <a:rPr lang="en-US" sz="2000" b="1" baseline="-25000" dirty="0"/>
              <a:t> Mail</a:t>
            </a:r>
          </a:p>
        </p:txBody>
      </p:sp>
      <p:sp>
        <p:nvSpPr>
          <p:cNvPr id="8231" name="Text Box 39"/>
          <p:cNvSpPr txBox="1">
            <a:spLocks noChangeArrowheads="1"/>
          </p:cNvSpPr>
          <p:nvPr/>
        </p:nvSpPr>
        <p:spPr bwMode="auto">
          <a:xfrm>
            <a:off x="3962400" y="3733800"/>
            <a:ext cx="153041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baseline="-25000" dirty="0"/>
              <a:t>Inbound </a:t>
            </a:r>
            <a:r>
              <a:rPr lang="en-US" b="1" baseline="-25000" dirty="0" smtClean="0"/>
              <a:t>Registration</a:t>
            </a:r>
            <a:endParaRPr lang="en-US" b="1" baseline="-25000" dirty="0"/>
          </a:p>
        </p:txBody>
      </p:sp>
      <p:sp>
        <p:nvSpPr>
          <p:cNvPr id="8232" name="Text Box 40"/>
          <p:cNvSpPr txBox="1">
            <a:spLocks noChangeArrowheads="1"/>
          </p:cNvSpPr>
          <p:nvPr/>
        </p:nvSpPr>
        <p:spPr bwMode="auto">
          <a:xfrm>
            <a:off x="1219200" y="3962400"/>
            <a:ext cx="16458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baseline="-25000" dirty="0"/>
              <a:t>Outbound </a:t>
            </a:r>
            <a:r>
              <a:rPr lang="en-US" b="1" baseline="-25000" dirty="0" smtClean="0"/>
              <a:t>Registration</a:t>
            </a:r>
            <a:endParaRPr lang="en-US" b="1" baseline="-25000" dirty="0"/>
          </a:p>
        </p:txBody>
      </p:sp>
      <p:sp>
        <p:nvSpPr>
          <p:cNvPr id="8234" name="Text Box 42"/>
          <p:cNvSpPr txBox="1">
            <a:spLocks noChangeArrowheads="1"/>
          </p:cNvSpPr>
          <p:nvPr/>
        </p:nvSpPr>
        <p:spPr bwMode="auto">
          <a:xfrm>
            <a:off x="7010400" y="4000500"/>
            <a:ext cx="13086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baseline="-25000"/>
              <a:t>Central Database </a:t>
            </a:r>
          </a:p>
        </p:txBody>
      </p:sp>
      <p:sp>
        <p:nvSpPr>
          <p:cNvPr id="8235" name="Line 43"/>
          <p:cNvSpPr>
            <a:spLocks noChangeShapeType="1"/>
          </p:cNvSpPr>
          <p:nvPr/>
        </p:nvSpPr>
        <p:spPr bwMode="auto">
          <a:xfrm>
            <a:off x="5943600" y="27432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6" name="Line 44"/>
          <p:cNvSpPr>
            <a:spLocks noChangeShapeType="1"/>
          </p:cNvSpPr>
          <p:nvPr/>
        </p:nvSpPr>
        <p:spPr bwMode="auto">
          <a:xfrm flipV="1">
            <a:off x="3657600" y="4114800"/>
            <a:ext cx="2438400" cy="914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7" name="Line 45"/>
          <p:cNvSpPr>
            <a:spLocks noChangeShapeType="1"/>
          </p:cNvSpPr>
          <p:nvPr/>
        </p:nvSpPr>
        <p:spPr bwMode="auto">
          <a:xfrm flipH="1">
            <a:off x="4724400" y="2743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8" name="Line 46"/>
          <p:cNvSpPr>
            <a:spLocks noChangeShapeType="1"/>
          </p:cNvSpPr>
          <p:nvPr/>
        </p:nvSpPr>
        <p:spPr bwMode="auto">
          <a:xfrm>
            <a:off x="2667000" y="2514600"/>
            <a:ext cx="152400" cy="1219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40" name="Line 48"/>
          <p:cNvSpPr>
            <a:spLocks noChangeShapeType="1"/>
          </p:cNvSpPr>
          <p:nvPr/>
        </p:nvSpPr>
        <p:spPr bwMode="auto">
          <a:xfrm flipV="1">
            <a:off x="2590800" y="52578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41" name="Line 49"/>
          <p:cNvSpPr>
            <a:spLocks noChangeShapeType="1"/>
          </p:cNvSpPr>
          <p:nvPr/>
        </p:nvSpPr>
        <p:spPr bwMode="auto">
          <a:xfrm>
            <a:off x="2362200" y="56388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42" name="Line 50"/>
          <p:cNvSpPr>
            <a:spLocks noChangeShapeType="1"/>
          </p:cNvSpPr>
          <p:nvPr/>
        </p:nvSpPr>
        <p:spPr bwMode="auto">
          <a:xfrm flipH="1">
            <a:off x="5638800" y="48006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43" name="Text Box 51"/>
          <p:cNvSpPr txBox="1">
            <a:spLocks noChangeArrowheads="1"/>
          </p:cNvSpPr>
          <p:nvPr/>
        </p:nvSpPr>
        <p:spPr bwMode="auto">
          <a:xfrm>
            <a:off x="1752600" y="4762500"/>
            <a:ext cx="115730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baseline="-25000" dirty="0"/>
              <a:t>Central Archive</a:t>
            </a:r>
          </a:p>
        </p:txBody>
      </p:sp>
      <p:sp>
        <p:nvSpPr>
          <p:cNvPr id="8244" name="Text Box 52"/>
          <p:cNvSpPr txBox="1">
            <a:spLocks noChangeArrowheads="1"/>
          </p:cNvSpPr>
          <p:nvPr/>
        </p:nvSpPr>
        <p:spPr bwMode="auto">
          <a:xfrm>
            <a:off x="2209800" y="6240463"/>
            <a:ext cx="200760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baseline="-25000"/>
              <a:t>Classification and File Saving</a:t>
            </a:r>
          </a:p>
        </p:txBody>
      </p:sp>
      <p:sp>
        <p:nvSpPr>
          <p:cNvPr id="8245" name="Line 53"/>
          <p:cNvSpPr>
            <a:spLocks noChangeShapeType="1"/>
          </p:cNvSpPr>
          <p:nvPr/>
        </p:nvSpPr>
        <p:spPr bwMode="auto">
          <a:xfrm flipV="1">
            <a:off x="6096000" y="43434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46" name="Line 54"/>
          <p:cNvSpPr>
            <a:spLocks noChangeShapeType="1"/>
          </p:cNvSpPr>
          <p:nvPr/>
        </p:nvSpPr>
        <p:spPr bwMode="auto">
          <a:xfrm flipV="1">
            <a:off x="6477000" y="4343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47" name="Line 55"/>
          <p:cNvSpPr>
            <a:spLocks noChangeShapeType="1"/>
          </p:cNvSpPr>
          <p:nvPr/>
        </p:nvSpPr>
        <p:spPr bwMode="auto">
          <a:xfrm flipH="1" flipV="1">
            <a:off x="6629400" y="43434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48" name="Line 56"/>
          <p:cNvSpPr>
            <a:spLocks noChangeShapeType="1"/>
          </p:cNvSpPr>
          <p:nvPr/>
        </p:nvSpPr>
        <p:spPr bwMode="auto">
          <a:xfrm flipH="1">
            <a:off x="6477000" y="4800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49" name="Line 57"/>
          <p:cNvSpPr>
            <a:spLocks noChangeShapeType="1"/>
          </p:cNvSpPr>
          <p:nvPr/>
        </p:nvSpPr>
        <p:spPr bwMode="auto">
          <a:xfrm>
            <a:off x="6934200" y="48006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8250" name="Picture 58" descr="pap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562600" y="2209800"/>
            <a:ext cx="577850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51" name="Picture 59" descr="pap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24600" y="3657600"/>
            <a:ext cx="577850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52" name="Picture 60" descr="pap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10400" y="4800600"/>
            <a:ext cx="577850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53" name="Picture 61" descr="pap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24600" y="3657600"/>
            <a:ext cx="577850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54" name="Picture 62" descr="pap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24600" y="3657600"/>
            <a:ext cx="577850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55" name="Picture 63" descr="pap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96000" y="4953000"/>
            <a:ext cx="577850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56" name="Picture 64" descr="pap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181600" y="5029200"/>
            <a:ext cx="577850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57" name="Picture 65" descr="pap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3124200"/>
            <a:ext cx="4857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58" name="Picture 66" descr="circal alon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971800" y="4892675"/>
            <a:ext cx="9906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59" name="Picture 67" descr="pap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248400" y="3581400"/>
            <a:ext cx="577850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60" name="Picture 68" descr="pap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048000" y="4876800"/>
            <a:ext cx="577850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61" name="Picture 69" descr="pap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905000" y="5029200"/>
            <a:ext cx="577850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62" name="Picture 70" descr="red pape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667000" y="3657600"/>
            <a:ext cx="603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64" name="Text Box 72"/>
          <p:cNvSpPr txBox="1">
            <a:spLocks noChangeArrowheads="1"/>
          </p:cNvSpPr>
          <p:nvPr/>
        </p:nvSpPr>
        <p:spPr bwMode="auto">
          <a:xfrm>
            <a:off x="3200400" y="1630363"/>
            <a:ext cx="2682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1200" b="1"/>
              <a:t>1</a:t>
            </a:r>
          </a:p>
        </p:txBody>
      </p:sp>
      <p:sp>
        <p:nvSpPr>
          <p:cNvPr id="8266" name="Text Box 74"/>
          <p:cNvSpPr txBox="1">
            <a:spLocks noChangeArrowheads="1"/>
          </p:cNvSpPr>
          <p:nvPr/>
        </p:nvSpPr>
        <p:spPr bwMode="auto">
          <a:xfrm>
            <a:off x="4267200" y="2743200"/>
            <a:ext cx="2682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1200" b="1"/>
              <a:t>2</a:t>
            </a:r>
          </a:p>
        </p:txBody>
      </p:sp>
      <p:sp>
        <p:nvSpPr>
          <p:cNvPr id="8267" name="Text Box 75"/>
          <p:cNvSpPr txBox="1">
            <a:spLocks noChangeArrowheads="1"/>
          </p:cNvSpPr>
          <p:nvPr/>
        </p:nvSpPr>
        <p:spPr bwMode="auto">
          <a:xfrm>
            <a:off x="6781800" y="3505200"/>
            <a:ext cx="2682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1200" b="1"/>
              <a:t>3</a:t>
            </a:r>
          </a:p>
        </p:txBody>
      </p:sp>
      <p:sp>
        <p:nvSpPr>
          <p:cNvPr id="8268" name="Text Box 76"/>
          <p:cNvSpPr txBox="1">
            <a:spLocks noChangeArrowheads="1"/>
          </p:cNvSpPr>
          <p:nvPr/>
        </p:nvSpPr>
        <p:spPr bwMode="auto">
          <a:xfrm>
            <a:off x="6324600" y="1905000"/>
            <a:ext cx="2682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1200" b="1"/>
              <a:t>4</a:t>
            </a:r>
          </a:p>
        </p:txBody>
      </p:sp>
      <p:sp>
        <p:nvSpPr>
          <p:cNvPr id="8269" name="Text Box 77"/>
          <p:cNvSpPr txBox="1">
            <a:spLocks noChangeArrowheads="1"/>
          </p:cNvSpPr>
          <p:nvPr/>
        </p:nvSpPr>
        <p:spPr bwMode="auto">
          <a:xfrm>
            <a:off x="7543800" y="4876800"/>
            <a:ext cx="2682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1200" b="1"/>
              <a:t>5</a:t>
            </a:r>
          </a:p>
        </p:txBody>
      </p:sp>
      <p:sp>
        <p:nvSpPr>
          <p:cNvPr id="8271" name="Text Box 79"/>
          <p:cNvSpPr txBox="1">
            <a:spLocks noChangeArrowheads="1"/>
          </p:cNvSpPr>
          <p:nvPr/>
        </p:nvSpPr>
        <p:spPr bwMode="auto">
          <a:xfrm>
            <a:off x="2438400" y="5029200"/>
            <a:ext cx="2682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1200" b="1"/>
              <a:t>7</a:t>
            </a:r>
          </a:p>
        </p:txBody>
      </p:sp>
      <p:sp>
        <p:nvSpPr>
          <p:cNvPr id="8272" name="Text Box 80"/>
          <p:cNvSpPr txBox="1">
            <a:spLocks noChangeArrowheads="1"/>
          </p:cNvSpPr>
          <p:nvPr/>
        </p:nvSpPr>
        <p:spPr bwMode="auto">
          <a:xfrm>
            <a:off x="3352800" y="5638800"/>
            <a:ext cx="2682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1200" b="1"/>
              <a:t>8</a:t>
            </a:r>
          </a:p>
        </p:txBody>
      </p:sp>
      <p:sp>
        <p:nvSpPr>
          <p:cNvPr id="8274" name="Line 82"/>
          <p:cNvSpPr>
            <a:spLocks noChangeShapeType="1"/>
          </p:cNvSpPr>
          <p:nvPr/>
        </p:nvSpPr>
        <p:spPr bwMode="auto">
          <a:xfrm flipH="1">
            <a:off x="3352800" y="40386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5" name="Text Box 83"/>
          <p:cNvSpPr txBox="1">
            <a:spLocks noChangeArrowheads="1"/>
          </p:cNvSpPr>
          <p:nvPr/>
        </p:nvSpPr>
        <p:spPr bwMode="auto">
          <a:xfrm>
            <a:off x="5429250" y="4572000"/>
            <a:ext cx="256493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baseline="-25000" dirty="0"/>
              <a:t>Mail Circulation Among Departments</a:t>
            </a:r>
          </a:p>
        </p:txBody>
      </p:sp>
      <p:sp>
        <p:nvSpPr>
          <p:cNvPr id="8276" name="Text Box 84"/>
          <p:cNvSpPr txBox="1">
            <a:spLocks noChangeArrowheads="1"/>
          </p:cNvSpPr>
          <p:nvPr/>
        </p:nvSpPr>
        <p:spPr bwMode="auto">
          <a:xfrm>
            <a:off x="3581400" y="4648200"/>
            <a:ext cx="4238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1200" b="1"/>
              <a:t>6.A</a:t>
            </a:r>
          </a:p>
        </p:txBody>
      </p:sp>
      <p:sp>
        <p:nvSpPr>
          <p:cNvPr id="8277" name="Text Box 85"/>
          <p:cNvSpPr txBox="1">
            <a:spLocks noChangeArrowheads="1"/>
          </p:cNvSpPr>
          <p:nvPr/>
        </p:nvSpPr>
        <p:spPr bwMode="auto">
          <a:xfrm>
            <a:off x="3352800" y="3763963"/>
            <a:ext cx="4238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1200" b="1"/>
              <a:t>6.B</a:t>
            </a:r>
          </a:p>
        </p:txBody>
      </p:sp>
      <p:pic>
        <p:nvPicPr>
          <p:cNvPr id="8279" name="Picture 87" descr="pap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248400" y="3690938"/>
            <a:ext cx="57785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80" name="Line 88"/>
          <p:cNvSpPr>
            <a:spLocks noChangeShapeType="1"/>
          </p:cNvSpPr>
          <p:nvPr/>
        </p:nvSpPr>
        <p:spPr bwMode="auto">
          <a:xfrm>
            <a:off x="3048000" y="43434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281" name="Picture 89" descr="red pape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667000" y="3657600"/>
            <a:ext cx="603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82" name="Picture 90" descr="red pape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048000" y="4800600"/>
            <a:ext cx="603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83" name="Picture 91" descr="red pape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905000" y="5029200"/>
            <a:ext cx="603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Line 45"/>
          <p:cNvSpPr>
            <a:spLocks noChangeShapeType="1"/>
          </p:cNvSpPr>
          <p:nvPr/>
        </p:nvSpPr>
        <p:spPr bwMode="auto">
          <a:xfrm flipH="1" flipV="1">
            <a:off x="3276600" y="2438400"/>
            <a:ext cx="914400" cy="762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673755" y="6535738"/>
            <a:ext cx="4917987" cy="365125"/>
          </a:xfrm>
        </p:spPr>
        <p:txBody>
          <a:bodyPr/>
          <a:lstStyle/>
          <a:p>
            <a:r>
              <a:rPr lang="en-US" dirty="0" smtClean="0"/>
              <a:t>Copyright © 2015 Estarta Solutions. All rights reserved.</a:t>
            </a:r>
            <a:endParaRPr lang="en-US" dirty="0"/>
          </a:p>
        </p:txBody>
      </p:sp>
      <p:sp>
        <p:nvSpPr>
          <p:cNvPr id="7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69075"/>
            <a:ext cx="2133600" cy="365125"/>
          </a:xfrm>
        </p:spPr>
        <p:txBody>
          <a:bodyPr/>
          <a:lstStyle/>
          <a:p>
            <a:fld id="{B9E5EA0B-7B42-4005-A395-2F07A0C81D7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89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5723E-6 L 0.10677 0.12023 " pathEditMode="relative" rAng="0" ptsTypes="AA">
                                      <p:cBhvr>
                                        <p:cTn id="34" dur="1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00" y="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500"/>
                            </p:stCondLst>
                            <p:childTnLst>
                              <p:par>
                                <p:cTn id="4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8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500"/>
                            </p:stCondLst>
                            <p:childTnLst>
                              <p:par>
                                <p:cTn id="5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50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5 0.07778 " pathEditMode="relative" rAng="0" ptsTypes="AA">
                                      <p:cBhvr>
                                        <p:cTn id="65" dur="15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0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500"/>
                                        <p:tgtEl>
                                          <p:spTgt spid="8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6000"/>
                            </p:stCondLst>
                            <p:childTnLst>
                              <p:par>
                                <p:cTn id="7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6500"/>
                            </p:stCondLst>
                            <p:childTnLst>
                              <p:par>
                                <p:cTn id="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8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7000"/>
                            </p:stCondLst>
                            <p:childTnLst>
                              <p:par>
                                <p:cTn id="8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7500"/>
                            </p:stCondLst>
                            <p:childTnLst>
                              <p:par>
                                <p:cTn id="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1 -0.0243 L 0.15677 -0.14676 " pathEditMode="relative" rAng="0" ptsTypes="AA">
                                      <p:cBhvr>
                                        <p:cTn id="88" dur="1500" fill="hold"/>
                                        <p:tgtEl>
                                          <p:spTgt spid="8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-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9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500"/>
                                        <p:tgtEl>
                                          <p:spTgt spid="8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10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1500"/>
                            </p:stCondLst>
                            <p:childTnLst>
                              <p:par>
                                <p:cTn id="10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8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3000"/>
                                        <p:tgtEl>
                                          <p:spTgt spid="8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07673 0.18009 " pathEditMode="relative" rAng="0" ptsTypes="AA">
                                      <p:cBhvr>
                                        <p:cTn id="111" dur="3000" fill="hold"/>
                                        <p:tgtEl>
                                          <p:spTgt spid="8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0" y="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3000"/>
                                        <p:tgtEl>
                                          <p:spTgt spid="8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1000"/>
                            </p:stCondLst>
                            <p:childTnLst>
                              <p:par>
                                <p:cTn id="1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8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1500"/>
                            </p:stCondLst>
                            <p:childTnLst>
                              <p:par>
                                <p:cTn id="1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2000"/>
                            </p:stCondLst>
                            <p:childTnLst>
                              <p:par>
                                <p:cTn id="140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500"/>
                                        <p:tgtEl>
                                          <p:spTgt spid="8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2500"/>
                            </p:stCondLst>
                            <p:childTnLst>
                              <p:par>
                                <p:cTn id="14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6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9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2" dur="5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5" dur="5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8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4000"/>
                            </p:stCondLst>
                            <p:childTnLst>
                              <p:par>
                                <p:cTn id="1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0.075 0.14445 " pathEditMode="relative" ptsTypes="AA">
                                      <p:cBhvr>
                                        <p:cTn id="162" dur="1000" fill="hold"/>
                                        <p:tgtEl>
                                          <p:spTgt spid="8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5000"/>
                            </p:stCondLst>
                            <p:childTnLst>
                              <p:par>
                                <p:cTn id="1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8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36000"/>
                            </p:stCondLst>
                            <p:childTnLst>
                              <p:par>
                                <p:cTn id="1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8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37000"/>
                            </p:stCondLst>
                            <p:childTnLst>
                              <p:par>
                                <p:cTn id="1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5.18519E-6 L -0.09166 -0.16667 " pathEditMode="relative" ptsTypes="AA">
                                      <p:cBhvr>
                                        <p:cTn id="173" dur="1000" fill="hold"/>
                                        <p:tgtEl>
                                          <p:spTgt spid="8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80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8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900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8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40000"/>
                            </p:stCondLst>
                            <p:childTnLst>
                              <p:par>
                                <p:cTn id="18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48148E-6 L -2.77778E-6 0.15556 " pathEditMode="relative" ptsTypes="AA">
                                      <p:cBhvr>
                                        <p:cTn id="184" dur="1000" fill="hold"/>
                                        <p:tgtEl>
                                          <p:spTgt spid="8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4100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8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8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9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3.7037E-6 L 0.01667 -0.2 " pathEditMode="relative" ptsTypes="AA">
                                      <p:cBhvr>
                                        <p:cTn id="195" dur="10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8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45000"/>
                            </p:stCondLst>
                            <p:childTnLst>
                              <p:par>
                                <p:cTn id="2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46000"/>
                            </p:stCondLst>
                            <p:childTnLst>
                              <p:par>
                                <p:cTn id="20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-0.09167 0.15556 " pathEditMode="relative" ptsTypes="AA">
                                      <p:cBhvr>
                                        <p:cTn id="206" dur="1000" fill="hold"/>
                                        <p:tgtEl>
                                          <p:spTgt spid="8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47000"/>
                            </p:stCondLst>
                            <p:childTnLst>
                              <p:par>
                                <p:cTn id="2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1000"/>
                                        <p:tgtEl>
                                          <p:spTgt spid="8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48000"/>
                            </p:stCondLst>
                            <p:childTnLst>
                              <p:par>
                                <p:cTn id="2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8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49000"/>
                            </p:stCondLst>
                            <p:childTnLst>
                              <p:par>
                                <p:cTn id="2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0.13334 -0.2 " pathEditMode="relative" ptsTypes="AA">
                                      <p:cBhvr>
                                        <p:cTn id="217" dur="1000" fill="hold"/>
                                        <p:tgtEl>
                                          <p:spTgt spid="8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0000"/>
                            </p:stCondLst>
                            <p:childTnLst>
                              <p:par>
                                <p:cTn id="2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8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1000"/>
                            </p:stCondLst>
                            <p:childTnLst>
                              <p:par>
                                <p:cTn id="2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5" dur="500"/>
                                        <p:tgtEl>
                                          <p:spTgt spid="8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1500"/>
                            </p:stCondLst>
                            <p:childTnLst>
                              <p:par>
                                <p:cTn id="2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9" dur="500"/>
                                        <p:tgtEl>
                                          <p:spTgt spid="8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20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8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2500"/>
                            </p:stCondLst>
                            <p:childTnLst>
                              <p:par>
                                <p:cTn id="2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500"/>
                                        <p:tgtEl>
                                          <p:spTgt spid="8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54000"/>
                            </p:stCondLst>
                            <p:childTnLst>
                              <p:par>
                                <p:cTn id="2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-0.01968 L -0.32152 0.14953 " pathEditMode="relative" rAng="0" ptsTypes="AA">
                                      <p:cBhvr>
                                        <p:cTn id="240" dur="1500" fill="hold"/>
                                        <p:tgtEl>
                                          <p:spTgt spid="8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00" y="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55500"/>
                            </p:stCondLst>
                            <p:childTnLst>
                              <p:par>
                                <p:cTn id="2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1500"/>
                                        <p:tgtEl>
                                          <p:spTgt spid="8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7000"/>
                            </p:stCondLst>
                            <p:childTnLst>
                              <p:par>
                                <p:cTn id="2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8" dur="500"/>
                                        <p:tgtEl>
                                          <p:spTgt spid="8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57500"/>
                            </p:stCondLst>
                            <p:childTnLst>
                              <p:par>
                                <p:cTn id="2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2" dur="500"/>
                                        <p:tgtEl>
                                          <p:spTgt spid="8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58000"/>
                            </p:stCondLst>
                            <p:childTnLst>
                              <p:par>
                                <p:cTn id="25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6" dur="5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58500"/>
                            </p:stCondLst>
                            <p:childTnLst>
                              <p:par>
                                <p:cTn id="2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59000"/>
                            </p:stCondLst>
                            <p:childTnLst>
                              <p:par>
                                <p:cTn id="2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59500"/>
                            </p:stCondLst>
                            <p:childTnLst>
                              <p:par>
                                <p:cTn id="26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-0.1 0.03333 " pathEditMode="relative" ptsTypes="AA">
                                      <p:cBhvr>
                                        <p:cTn id="267" dur="500" fill="hold"/>
                                        <p:tgtEl>
                                          <p:spTgt spid="82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60000"/>
                            </p:stCondLst>
                            <p:childTnLst>
                              <p:par>
                                <p:cTn id="2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8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60500"/>
                            </p:stCondLst>
                            <p:childTnLst>
                              <p:par>
                                <p:cTn id="27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5" dur="500"/>
                                        <p:tgtEl>
                                          <p:spTgt spid="8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61000"/>
                            </p:stCondLst>
                            <p:childTnLst>
                              <p:par>
                                <p:cTn id="27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9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61500"/>
                            </p:stCondLst>
                            <p:childTnLst>
                              <p:par>
                                <p:cTn id="28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3" dur="500"/>
                                        <p:tgtEl>
                                          <p:spTgt spid="8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62000"/>
                            </p:stCondLst>
                            <p:childTnLst>
                              <p:par>
                                <p:cTn id="2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62500"/>
                            </p:stCondLst>
                            <p:childTnLst>
                              <p:par>
                                <p:cTn id="2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8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63000"/>
                            </p:stCondLst>
                            <p:childTnLst>
                              <p:par>
                                <p:cTn id="2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0.08334 0.07778 " pathEditMode="relative" ptsTypes="AA">
                                      <p:cBhvr>
                                        <p:cTn id="294" dur="500" fill="hold"/>
                                        <p:tgtEl>
                                          <p:spTgt spid="8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63500"/>
                            </p:stCondLst>
                            <p:childTnLst>
                              <p:par>
                                <p:cTn id="2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8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30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2" dur="500"/>
                                        <p:tgtEl>
                                          <p:spTgt spid="8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64500"/>
                            </p:stCondLst>
                            <p:childTnLst>
                              <p:par>
                                <p:cTn id="3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8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65000"/>
                            </p:stCondLst>
                            <p:childTnLst>
                              <p:par>
                                <p:cTn id="30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0" dur="5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65500"/>
                            </p:stCondLst>
                            <p:childTnLst>
                              <p:par>
                                <p:cTn id="31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2000"/>
                                        <p:tgtEl>
                                          <p:spTgt spid="8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68500"/>
                            </p:stCondLst>
                            <p:childTnLst>
                              <p:par>
                                <p:cTn id="316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88889E-6 4.81481E-6 L -0.35 4.81481E-6 " pathEditMode="relative" ptsTypes="AA">
                                      <p:cBhvr>
                                        <p:cTn id="317" dur="2000" fill="hold"/>
                                        <p:tgtEl>
                                          <p:spTgt spid="82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71500"/>
                            </p:stCondLst>
                            <p:childTnLst>
                              <p:par>
                                <p:cTn id="31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2000"/>
                                        <p:tgtEl>
                                          <p:spTgt spid="8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74500"/>
                            </p:stCondLst>
                            <p:childTnLst>
                              <p:par>
                                <p:cTn id="3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75000"/>
                            </p:stCondLst>
                            <p:childTnLst>
                              <p:par>
                                <p:cTn id="3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9" dur="500"/>
                                        <p:tgtEl>
                                          <p:spTgt spid="8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75500"/>
                            </p:stCondLst>
                            <p:childTnLst>
                              <p:par>
                                <p:cTn id="33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3" dur="500"/>
                                        <p:tgtEl>
                                          <p:spTgt spid="8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76000"/>
                            </p:stCondLst>
                            <p:childTnLst>
                              <p:par>
                                <p:cTn id="3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500"/>
                                        <p:tgtEl>
                                          <p:spTgt spid="8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77500"/>
                            </p:stCondLst>
                            <p:childTnLst>
                              <p:par>
                                <p:cTn id="3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1.11111E-6 L 0.04167 0.14445 " pathEditMode="relative" ptsTypes="AA">
                                      <p:cBhvr>
                                        <p:cTn id="340" dur="1500" fill="hold"/>
                                        <p:tgtEl>
                                          <p:spTgt spid="8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79000"/>
                            </p:stCondLst>
                            <p:childTnLst>
                              <p:par>
                                <p:cTn id="3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1500"/>
                                        <p:tgtEl>
                                          <p:spTgt spid="8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80500"/>
                            </p:stCondLst>
                            <p:childTnLst>
                              <p:par>
                                <p:cTn id="3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8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81000"/>
                            </p:stCondLst>
                            <p:childTnLst>
                              <p:par>
                                <p:cTn id="3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44444E-6 L -0.10833 0.04444 " pathEditMode="relative" ptsTypes="AA">
                                      <p:cBhvr>
                                        <p:cTn id="351" dur="500" fill="hold"/>
                                        <p:tgtEl>
                                          <p:spTgt spid="8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81500"/>
                            </p:stCondLst>
                            <p:childTnLst>
                              <p:par>
                                <p:cTn id="3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500"/>
                                        <p:tgtEl>
                                          <p:spTgt spid="8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82000"/>
                            </p:stCondLst>
                            <p:childTnLst>
                              <p:par>
                                <p:cTn id="3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8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82500"/>
                            </p:stCondLst>
                            <p:childTnLst>
                              <p:par>
                                <p:cTn id="3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11111E-6 L 0.09167 0.07778 " pathEditMode="relative" ptsTypes="AA">
                                      <p:cBhvr>
                                        <p:cTn id="362" dur="500" fill="hold"/>
                                        <p:tgtEl>
                                          <p:spTgt spid="82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83000"/>
                            </p:stCondLst>
                            <p:childTnLst>
                              <p:par>
                                <p:cTn id="3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8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83500"/>
                            </p:stCondLst>
                            <p:childTnLst>
                              <p:par>
                                <p:cTn id="3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84000"/>
                            </p:stCondLst>
                            <p:childTnLst>
                              <p:par>
                                <p:cTn id="37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4" dur="500"/>
                                        <p:tgtEl>
                                          <p:spTgt spid="8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84500"/>
                            </p:stCondLst>
                            <p:childTnLst>
                              <p:par>
                                <p:cTn id="3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" dur="1500"/>
                                        <p:tgtEl>
                                          <p:spTgt spid="8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86000"/>
                            </p:stCondLst>
                            <p:childTnLst>
                              <p:par>
                                <p:cTn id="3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023 L -0.01632 -0.23333 " pathEditMode="relative" rAng="0" ptsTypes="AA">
                                      <p:cBhvr>
                                        <p:cTn id="381" dur="1500" fill="hold"/>
                                        <p:tgtEl>
                                          <p:spTgt spid="8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-1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87500"/>
                            </p:stCondLst>
                            <p:childTnLst>
                              <p:par>
                                <p:cTn id="3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1500"/>
                                        <p:tgtEl>
                                          <p:spTgt spid="8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5" grpId="0" animBg="1"/>
      <p:bldP spid="8227" grpId="0"/>
      <p:bldP spid="8228" grpId="0"/>
      <p:bldP spid="8229" grpId="0"/>
      <p:bldP spid="8230" grpId="0"/>
      <p:bldP spid="8231" grpId="0"/>
      <p:bldP spid="8232" grpId="0"/>
      <p:bldP spid="8234" grpId="0"/>
      <p:bldP spid="8235" grpId="0" animBg="1"/>
      <p:bldP spid="8236" grpId="0" animBg="1"/>
      <p:bldP spid="8237" grpId="0" animBg="1"/>
      <p:bldP spid="8238" grpId="0" animBg="1"/>
      <p:bldP spid="8240" grpId="0" animBg="1"/>
      <p:bldP spid="8241" grpId="0" animBg="1"/>
      <p:bldP spid="8242" grpId="0" animBg="1"/>
      <p:bldP spid="8243" grpId="0"/>
      <p:bldP spid="8244" grpId="0"/>
      <p:bldP spid="8245" grpId="0" animBg="1"/>
      <p:bldP spid="8246" grpId="0" animBg="1"/>
      <p:bldP spid="8247" grpId="0" animBg="1"/>
      <p:bldP spid="8248" grpId="0" animBg="1"/>
      <p:bldP spid="8249" grpId="0" animBg="1"/>
      <p:bldP spid="8266" grpId="0"/>
      <p:bldP spid="8267" grpId="0"/>
      <p:bldP spid="8268" grpId="0"/>
      <p:bldP spid="8269" grpId="0"/>
      <p:bldP spid="8269" grpId="1"/>
      <p:bldP spid="8271" grpId="0"/>
      <p:bldP spid="8272" grpId="0"/>
      <p:bldP spid="8274" grpId="0" animBg="1"/>
      <p:bldP spid="8275" grpId="0"/>
      <p:bldP spid="8276" grpId="0"/>
      <p:bldP spid="8277" grpId="0"/>
      <p:bldP spid="8280" grpId="0" animBg="1"/>
      <p:bldP spid="7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81000" y="990600"/>
            <a:ext cx="7772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2400" b="1">
              <a:solidFill>
                <a:srgbClr val="CC3300"/>
              </a:solidFill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FF0000"/>
                </a:solidFill>
                <a:latin typeface="Century Gothic" pitchFamily="34" charset="0"/>
              </a:rPr>
              <a:t>Main Features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214095" y="1536794"/>
            <a:ext cx="4880411" cy="4525963"/>
          </a:xfrm>
          <a:noFill/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SzPct val="125000"/>
              <a:buBlip>
                <a:blip r:embed="rId3"/>
              </a:buBlip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Barcode Support</a:t>
            </a:r>
          </a:p>
          <a:p>
            <a:pPr marL="285750" indent="-285750">
              <a:lnSpc>
                <a:spcPct val="150000"/>
              </a:lnSpc>
              <a:buSzPct val="125000"/>
              <a:buBlip>
                <a:blip r:embed="rId3"/>
              </a:buBlip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Actions &amp; Transactions Tracing</a:t>
            </a:r>
          </a:p>
          <a:p>
            <a:pPr marL="285750" indent="-285750">
              <a:lnSpc>
                <a:spcPct val="150000"/>
              </a:lnSpc>
              <a:buSzPct val="125000"/>
              <a:buBlip>
                <a:blip r:embed="rId3"/>
              </a:buBlip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Powerful Search </a:t>
            </a:r>
          </a:p>
          <a:p>
            <a:pPr marL="285750" indent="-285750">
              <a:lnSpc>
                <a:spcPct val="150000"/>
              </a:lnSpc>
              <a:buSzPct val="125000"/>
              <a:buBlip>
                <a:blip r:embed="rId3"/>
              </a:buBlip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Document Imaging </a:t>
            </a:r>
          </a:p>
          <a:p>
            <a:pPr marL="285750" indent="-285750">
              <a:lnSpc>
                <a:spcPct val="150000"/>
              </a:lnSpc>
              <a:buSzPct val="125000"/>
              <a:buBlip>
                <a:blip r:embed="rId3"/>
              </a:buBlip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Transactions Copies Handling</a:t>
            </a:r>
          </a:p>
          <a:p>
            <a:pPr marL="285750" indent="-285750">
              <a:lnSpc>
                <a:spcPct val="150000"/>
              </a:lnSpc>
              <a:buSzPct val="125000"/>
              <a:buBlip>
                <a:blip r:embed="rId3"/>
              </a:buBlip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Linkage of Transactions</a:t>
            </a:r>
          </a:p>
          <a:p>
            <a:pPr marL="285750" indent="-285750">
              <a:lnSpc>
                <a:spcPct val="150000"/>
              </a:lnSpc>
              <a:buSzPct val="125000"/>
              <a:buBlip>
                <a:blip r:embed="rId3"/>
              </a:buBlip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Security fully integrated with Active Directory</a:t>
            </a:r>
          </a:p>
          <a:p>
            <a:pPr marL="285750" indent="-285750">
              <a:lnSpc>
                <a:spcPct val="150000"/>
              </a:lnSpc>
              <a:buSzPct val="125000"/>
              <a:buBlip>
                <a:blip r:embed="rId3"/>
              </a:buBlip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Integrate with SharePoint 2010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as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back-end DMS</a:t>
            </a:r>
          </a:p>
          <a:p>
            <a:pPr algn="just" eaLnBrk="1" hangingPunct="1">
              <a:buClr>
                <a:srgbClr val="CC3300"/>
              </a:buClr>
            </a:pPr>
            <a:endParaRPr lang="en-US" sz="1800" dirty="0" smtClean="0"/>
          </a:p>
          <a:p>
            <a:pPr eaLnBrk="1" hangingPunct="1">
              <a:lnSpc>
                <a:spcPct val="160000"/>
              </a:lnSpc>
              <a:buClr>
                <a:srgbClr val="CC3300"/>
              </a:buClr>
            </a:pPr>
            <a:endParaRPr lang="en-US" sz="1800" dirty="0" smtClean="0"/>
          </a:p>
        </p:txBody>
      </p:sp>
      <p:pic>
        <p:nvPicPr>
          <p:cNvPr id="4916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2895600"/>
            <a:ext cx="1643332" cy="156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79" name="Picture 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05088" y="4953000"/>
            <a:ext cx="15875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69075"/>
            <a:ext cx="7010400" cy="365125"/>
          </a:xfrm>
        </p:spPr>
        <p:txBody>
          <a:bodyPr/>
          <a:lstStyle/>
          <a:p>
            <a:pPr algn="l"/>
            <a:r>
              <a:rPr lang="en-US" dirty="0" smtClean="0"/>
              <a:t>Copyright © 2015 Estarta Solutions. All rights reserved.</a:t>
            </a:r>
            <a:endParaRPr lang="en-US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69075"/>
            <a:ext cx="2133600" cy="365125"/>
          </a:xfrm>
        </p:spPr>
        <p:txBody>
          <a:bodyPr/>
          <a:lstStyle/>
          <a:p>
            <a:fld id="{B9E5EA0B-7B42-4005-A395-2F07A0C81D76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4" name="Picture 2" descr="http://www.psdgraphics.com/file/bar-code-1280x96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8" t="23158" r="3806" b="20312"/>
          <a:stretch/>
        </p:blipFill>
        <p:spPr bwMode="auto">
          <a:xfrm>
            <a:off x="4876800" y="1516402"/>
            <a:ext cx="4044077" cy="106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869" y="2895600"/>
            <a:ext cx="1956008" cy="156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974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9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93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>
              <a:lnSpc>
                <a:spcPct val="160000"/>
              </a:lnSpc>
              <a:buSzPct val="125000"/>
              <a:buBlip>
                <a:blip r:embed="rId3"/>
              </a:buBlip>
              <a:defRPr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Multi-Cabinet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Supports communication between different cabinets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Auto Links on Multi-Cabinet communications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285750" indent="-285750">
              <a:lnSpc>
                <a:spcPct val="170000"/>
              </a:lnSpc>
              <a:buSzPct val="125000"/>
              <a:buBlip>
                <a:blip r:embed="rId3"/>
              </a:buBlip>
              <a:defRPr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Outbound</a:t>
            </a:r>
          </a:p>
          <a:p>
            <a:pPr lvl="1">
              <a:lnSpc>
                <a:spcPct val="110000"/>
              </a:lnSpc>
              <a:buClr>
                <a:schemeClr val="bg1">
                  <a:lumMod val="50000"/>
                </a:schemeClr>
              </a:buClr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Outbound Draft Processing</a:t>
            </a:r>
          </a:p>
          <a:p>
            <a:pPr lvl="1">
              <a:lnSpc>
                <a:spcPct val="110000"/>
              </a:lnSpc>
              <a:buClr>
                <a:schemeClr val="bg1">
                  <a:lumMod val="50000"/>
                </a:schemeClr>
              </a:buClr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Distribution Lists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285750" indent="-285750">
              <a:lnSpc>
                <a:spcPct val="180000"/>
              </a:lnSpc>
              <a:buSzPct val="125000"/>
              <a:buBlip>
                <a:blip r:embed="rId3"/>
              </a:buBlip>
              <a:defRPr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Assignment</a:t>
            </a:r>
          </a:p>
          <a:p>
            <a:pPr lvl="1">
              <a:lnSpc>
                <a:spcPct val="120000"/>
              </a:lnSpc>
              <a:buClr>
                <a:schemeClr val="bg1">
                  <a:lumMod val="50000"/>
                </a:schemeClr>
              </a:buClr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Email notification on Assignments</a:t>
            </a:r>
          </a:p>
          <a:p>
            <a:pPr lvl="1">
              <a:lnSpc>
                <a:spcPct val="120000"/>
              </a:lnSpc>
              <a:buClr>
                <a:schemeClr val="bg1">
                  <a:lumMod val="50000"/>
                </a:schemeClr>
              </a:buClr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Respect of Organization Hierarchy</a:t>
            </a:r>
          </a:p>
          <a:p>
            <a:pPr lvl="1">
              <a:lnSpc>
                <a:spcPct val="120000"/>
              </a:lnSpc>
              <a:buClr>
                <a:schemeClr val="bg1">
                  <a:lumMod val="50000"/>
                </a:schemeClr>
              </a:buClr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Full Electronic Assignment without paper or manifest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FF0000"/>
                </a:solidFill>
                <a:latin typeface="Century Gothic" pitchFamily="34" charset="0"/>
              </a:rPr>
              <a:t>Main Features – Cont’d</a:t>
            </a: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381000" y="990600"/>
            <a:ext cx="7772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2400" b="1">
              <a:solidFill>
                <a:srgbClr val="CC3300"/>
              </a:solidFill>
              <a:latin typeface="Verdana" pitchFamily="34" charset="0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69075"/>
            <a:ext cx="7010400" cy="365125"/>
          </a:xfrm>
        </p:spPr>
        <p:txBody>
          <a:bodyPr/>
          <a:lstStyle/>
          <a:p>
            <a:pPr algn="l"/>
            <a:r>
              <a:rPr lang="en-US" dirty="0" smtClean="0"/>
              <a:t>Copyright © 2015 Estarta Solutions. All rights reserved.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69075"/>
            <a:ext cx="2133600" cy="365125"/>
          </a:xfrm>
        </p:spPr>
        <p:txBody>
          <a:bodyPr/>
          <a:lstStyle/>
          <a:p>
            <a:fld id="{B9E5EA0B-7B42-4005-A395-2F07A0C81D7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0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entury Gothic" pitchFamily="34" charset="0"/>
              </a:rPr>
              <a:t>Technical Design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33600" y="6645275"/>
            <a:ext cx="4876800" cy="365125"/>
          </a:xfrm>
        </p:spPr>
        <p:txBody>
          <a:bodyPr/>
          <a:lstStyle/>
          <a:p>
            <a:r>
              <a:rPr lang="en-US" dirty="0" smtClean="0"/>
              <a:t>Copyright © 2015 Estarta Solutions.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645275"/>
            <a:ext cx="2133600" cy="365125"/>
          </a:xfrm>
        </p:spPr>
        <p:txBody>
          <a:bodyPr/>
          <a:lstStyle/>
          <a:p>
            <a:fld id="{B9E5EA0B-7B42-4005-A395-2F07A0C81D7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689725"/>
            <a:ext cx="91440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0" y="6629400"/>
            <a:ext cx="701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Copyright © 2015 Estarta Solutions. All rights reserved.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7010400" y="6629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9E5EA0B-7B42-4005-A395-2F07A0C81D7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4" name="Rectangle 6"/>
          <p:cNvSpPr>
            <a:spLocks noGrp="1" noChangeArrowheads="1"/>
          </p:cNvSpPr>
          <p:nvPr>
            <p:ph idx="1"/>
          </p:nvPr>
        </p:nvSpPr>
        <p:spPr>
          <a:xfrm>
            <a:off x="457199" y="1143000"/>
            <a:ext cx="6051077" cy="5181600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70000"/>
              </a:lnSpc>
              <a:buSzPct val="125000"/>
              <a:buBlip>
                <a:blip r:embed="rId3"/>
              </a:buBlip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Based on Open Industry Standards</a:t>
            </a:r>
          </a:p>
          <a:p>
            <a:pPr marL="285750" indent="-285750">
              <a:lnSpc>
                <a:spcPct val="170000"/>
              </a:lnSpc>
              <a:buSzPct val="125000"/>
              <a:buBlip>
                <a:blip r:embed="rId3"/>
              </a:buBlip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  <a:p>
            <a:pPr marL="285750" indent="-285750">
              <a:lnSpc>
                <a:spcPct val="170000"/>
              </a:lnSpc>
              <a:buSzPct val="125000"/>
              <a:buBlip>
                <a:blip r:embed="rId3"/>
              </a:buBlip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Built on Microsoft®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.Net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 Framework</a:t>
            </a:r>
          </a:p>
          <a:p>
            <a:pPr marL="285750" indent="-285750">
              <a:lnSpc>
                <a:spcPct val="170000"/>
              </a:lnSpc>
              <a:buSzPct val="125000"/>
              <a:buBlip>
                <a:blip r:embed="rId3"/>
              </a:buBlip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  <a:p>
            <a:pPr marL="285750" indent="-285750">
              <a:lnSpc>
                <a:spcPct val="170000"/>
              </a:lnSpc>
              <a:buSzPct val="125000"/>
              <a:buBlip>
                <a:blip r:embed="rId3"/>
              </a:buBlip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Leverage Microsoft Office SharePoint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Server 2013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  <a:p>
            <a:pPr marL="285750" indent="-285750">
              <a:lnSpc>
                <a:spcPct val="170000"/>
              </a:lnSpc>
              <a:buSzPct val="125000"/>
              <a:buBlip>
                <a:blip r:embed="rId3"/>
              </a:buBlip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  <a:p>
            <a:pPr marL="285750" indent="-285750">
              <a:lnSpc>
                <a:spcPct val="170000"/>
              </a:lnSpc>
              <a:buSzPct val="125000"/>
              <a:buBlip>
                <a:blip r:embed="rId3"/>
              </a:buBlip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Deployed on Microsoft Windows®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2012 Servers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and Microsoft Internet Information Services® (IIS)</a:t>
            </a:r>
          </a:p>
          <a:p>
            <a:pPr marL="285750" indent="-285750">
              <a:lnSpc>
                <a:spcPct val="170000"/>
              </a:lnSpc>
              <a:buSzPct val="125000"/>
              <a:buBlip>
                <a:blip r:embed="rId3"/>
              </a:buBlip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  <a:p>
            <a:pPr marL="285750" indent="-285750">
              <a:lnSpc>
                <a:spcPct val="170000"/>
              </a:lnSpc>
              <a:buSzPct val="125000"/>
              <a:buBlip>
                <a:blip r:embed="rId3"/>
              </a:buBlip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Microsoft SQL Server®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2012 is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used to store all documents, tracking, and routing data.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FF0000"/>
                </a:solidFill>
                <a:latin typeface="Century Gothic" pitchFamily="34" charset="0"/>
              </a:rPr>
              <a:t>Architecture</a:t>
            </a: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69075"/>
            <a:ext cx="7010400" cy="365125"/>
          </a:xfrm>
        </p:spPr>
        <p:txBody>
          <a:bodyPr/>
          <a:lstStyle/>
          <a:p>
            <a:pPr algn="l"/>
            <a:r>
              <a:rPr lang="en-US" dirty="0" smtClean="0"/>
              <a:t>Copyright © 2015 Estarta Solutions. All rights reserved.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5EA0B-7B42-4005-A395-2F07A0C81D76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52"/>
          <a:stretch/>
        </p:blipFill>
        <p:spPr>
          <a:xfrm>
            <a:off x="6324600" y="2819400"/>
            <a:ext cx="2627336" cy="8897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472494"/>
            <a:ext cx="2627336" cy="8897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35"/>
          <a:stretch/>
        </p:blipFill>
        <p:spPr>
          <a:xfrm>
            <a:off x="6324600" y="5562600"/>
            <a:ext cx="2627336" cy="889706"/>
          </a:xfrm>
          <a:prstGeom prst="rect">
            <a:avLst/>
          </a:prstGeom>
        </p:spPr>
      </p:pic>
      <p:pic>
        <p:nvPicPr>
          <p:cNvPr id="4098" name="Picture 2" descr="http://images1.wikia.nocookie.net/__cb20110727194817/logopedia/images/d/dc/Logo_windows_server_2008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55" r="15495" b="40034"/>
          <a:stretch/>
        </p:blipFill>
        <p:spPr bwMode="auto">
          <a:xfrm>
            <a:off x="6324600" y="4215694"/>
            <a:ext cx="2627336" cy="88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42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511</Words>
  <Application>Microsoft Office PowerPoint</Application>
  <PresentationFormat>On-screen Show (4:3)</PresentationFormat>
  <Paragraphs>148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Verdana</vt:lpstr>
      <vt:lpstr>Wingdings</vt:lpstr>
      <vt:lpstr>Office Theme</vt:lpstr>
      <vt:lpstr>PowerPoint Presentation</vt:lpstr>
      <vt:lpstr>Agenda</vt:lpstr>
      <vt:lpstr>ECS Overview</vt:lpstr>
      <vt:lpstr>Business Value</vt:lpstr>
      <vt:lpstr>Transaction Life Cycle</vt:lpstr>
      <vt:lpstr>Main Features</vt:lpstr>
      <vt:lpstr>Main Features – Cont’d</vt:lpstr>
      <vt:lpstr>Technical Design</vt:lpstr>
      <vt:lpstr>Architecture</vt:lpstr>
      <vt:lpstr>Logical Design</vt:lpstr>
      <vt:lpstr>Deployment View</vt:lpstr>
      <vt:lpstr>Questions and Answers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Ream Al Issa</cp:lastModifiedBy>
  <cp:revision>140</cp:revision>
  <dcterms:created xsi:type="dcterms:W3CDTF">2010-12-29T08:18:45Z</dcterms:created>
  <dcterms:modified xsi:type="dcterms:W3CDTF">2015-01-27T16:10:14Z</dcterms:modified>
</cp:coreProperties>
</file>